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6" r:id="rId2"/>
    <p:sldId id="257" r:id="rId3"/>
    <p:sldId id="312" r:id="rId4"/>
    <p:sldId id="280" r:id="rId5"/>
    <p:sldId id="325" r:id="rId6"/>
    <p:sldId id="313" r:id="rId7"/>
    <p:sldId id="281" r:id="rId8"/>
    <p:sldId id="307" r:id="rId9"/>
    <p:sldId id="310" r:id="rId10"/>
    <p:sldId id="308" r:id="rId11"/>
    <p:sldId id="314" r:id="rId12"/>
    <p:sldId id="323" r:id="rId13"/>
    <p:sldId id="324" r:id="rId14"/>
    <p:sldId id="269" r:id="rId15"/>
    <p:sldId id="315" r:id="rId16"/>
    <p:sldId id="329" r:id="rId17"/>
    <p:sldId id="316" r:id="rId18"/>
    <p:sldId id="317" r:id="rId19"/>
    <p:sldId id="334" r:id="rId20"/>
    <p:sldId id="318" r:id="rId21"/>
    <p:sldId id="319" r:id="rId22"/>
    <p:sldId id="331" r:id="rId23"/>
    <p:sldId id="332" r:id="rId24"/>
    <p:sldId id="333" r:id="rId25"/>
    <p:sldId id="330" r:id="rId26"/>
    <p:sldId id="322"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7F96A-7C28-404D-8614-63BD5EE0FA85}" v="371" dt="2024-04-18T07:49:31.1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4" autoAdjust="0"/>
    <p:restoredTop sz="94660"/>
  </p:normalViewPr>
  <p:slideViewPr>
    <p:cSldViewPr snapToGrid="0">
      <p:cViewPr varScale="1">
        <p:scale>
          <a:sx n="59" d="100"/>
          <a:sy n="59" d="100"/>
        </p:scale>
        <p:origin x="96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nzano" userId="b268250c-5a85-4fe1-b44e-c10c3512a2a1" providerId="ADAL" clId="{65E7F96A-7C28-404D-8614-63BD5EE0FA85}"/>
    <pc:docChg chg="undo custSel addSld delSld modSld sldOrd addMainMaster delMainMaster">
      <pc:chgData name="Ana Manzano" userId="b268250c-5a85-4fe1-b44e-c10c3512a2a1" providerId="ADAL" clId="{65E7F96A-7C28-404D-8614-63BD5EE0FA85}" dt="2024-04-18T07:54:37.810" v="7740" actId="27636"/>
      <pc:docMkLst>
        <pc:docMk/>
      </pc:docMkLst>
      <pc:sldChg chg="addSp delSp modSp new mod setBg modClrScheme setClrOvrMap delDesignElem chgLayout">
        <pc:chgData name="Ana Manzano" userId="b268250c-5a85-4fe1-b44e-c10c3512a2a1" providerId="ADAL" clId="{65E7F96A-7C28-404D-8614-63BD5EE0FA85}" dt="2024-04-18T04:53:21.444" v="6610" actId="20577"/>
        <pc:sldMkLst>
          <pc:docMk/>
          <pc:sldMk cId="48324192" sldId="256"/>
        </pc:sldMkLst>
        <pc:spChg chg="mod">
          <ac:chgData name="Ana Manzano" userId="b268250c-5a85-4fe1-b44e-c10c3512a2a1" providerId="ADAL" clId="{65E7F96A-7C28-404D-8614-63BD5EE0FA85}" dt="2024-04-18T04:53:21.444" v="6610" actId="20577"/>
          <ac:spMkLst>
            <pc:docMk/>
            <pc:sldMk cId="48324192" sldId="256"/>
            <ac:spMk id="2" creationId="{A0771EAB-A266-C80D-4F23-5A9738B2E41B}"/>
          </ac:spMkLst>
        </pc:spChg>
        <pc:spChg chg="mod ord">
          <ac:chgData name="Ana Manzano" userId="b268250c-5a85-4fe1-b44e-c10c3512a2a1" providerId="ADAL" clId="{65E7F96A-7C28-404D-8614-63BD5EE0FA85}" dt="2024-04-17T05:07:21.703" v="128" actId="20577"/>
          <ac:spMkLst>
            <pc:docMk/>
            <pc:sldMk cId="48324192" sldId="256"/>
            <ac:spMk id="3" creationId="{2BD10B6A-4D4B-9FB1-CF42-47B58E906C18}"/>
          </ac:spMkLst>
        </pc:spChg>
        <pc:spChg chg="add del">
          <ac:chgData name="Ana Manzano" userId="b268250c-5a85-4fe1-b44e-c10c3512a2a1" providerId="ADAL" clId="{65E7F96A-7C28-404D-8614-63BD5EE0FA85}" dt="2024-04-17T04:59:01.331" v="9" actId="26606"/>
          <ac:spMkLst>
            <pc:docMk/>
            <pc:sldMk cId="48324192" sldId="256"/>
            <ac:spMk id="8" creationId="{0671A8AE-40A1-4631-A6B8-581AFF065482}"/>
          </ac:spMkLst>
        </pc:spChg>
        <pc:spChg chg="add del">
          <ac:chgData name="Ana Manzano" userId="b268250c-5a85-4fe1-b44e-c10c3512a2a1" providerId="ADAL" clId="{65E7F96A-7C28-404D-8614-63BD5EE0FA85}" dt="2024-04-17T04:58:09.921" v="6" actId="26606"/>
          <ac:spMkLst>
            <pc:docMk/>
            <pc:sldMk cId="48324192" sldId="256"/>
            <ac:spMk id="9" creationId="{D6F32E3C-89AF-44C3-84CD-7F43B8448108}"/>
          </ac:spMkLst>
        </pc:spChg>
        <pc:spChg chg="add del">
          <ac:chgData name="Ana Manzano" userId="b268250c-5a85-4fe1-b44e-c10c3512a2a1" providerId="ADAL" clId="{65E7F96A-7C28-404D-8614-63BD5EE0FA85}" dt="2024-04-17T04:59:01.331" v="9" actId="26606"/>
          <ac:spMkLst>
            <pc:docMk/>
            <pc:sldMk cId="48324192" sldId="256"/>
            <ac:spMk id="10" creationId="{AB58EF07-17C2-48CF-ABB0-EEF1F17CB8F0}"/>
          </ac:spMkLst>
        </pc:spChg>
        <pc:spChg chg="add del">
          <ac:chgData name="Ana Manzano" userId="b268250c-5a85-4fe1-b44e-c10c3512a2a1" providerId="ADAL" clId="{65E7F96A-7C28-404D-8614-63BD5EE0FA85}" dt="2024-04-17T04:58:09.921" v="6" actId="26606"/>
          <ac:spMkLst>
            <pc:docMk/>
            <pc:sldMk cId="48324192" sldId="256"/>
            <ac:spMk id="11" creationId="{30FEABFD-EE45-4EE1-B613-050A94A13E16}"/>
          </ac:spMkLst>
        </pc:spChg>
        <pc:spChg chg="add del">
          <ac:chgData name="Ana Manzano" userId="b268250c-5a85-4fe1-b44e-c10c3512a2a1" providerId="ADAL" clId="{65E7F96A-7C28-404D-8614-63BD5EE0FA85}" dt="2024-04-17T04:58:09.921" v="6" actId="26606"/>
          <ac:spMkLst>
            <pc:docMk/>
            <pc:sldMk cId="48324192" sldId="256"/>
            <ac:spMk id="13" creationId="{BCFF7FBB-07D4-455F-995B-60B11F8862FA}"/>
          </ac:spMkLst>
        </pc:spChg>
        <pc:spChg chg="add del">
          <ac:chgData name="Ana Manzano" userId="b268250c-5a85-4fe1-b44e-c10c3512a2a1" providerId="ADAL" clId="{65E7F96A-7C28-404D-8614-63BD5EE0FA85}" dt="2024-04-17T04:59:52.226" v="19" actId="26606"/>
          <ac:spMkLst>
            <pc:docMk/>
            <pc:sldMk cId="48324192" sldId="256"/>
            <ac:spMk id="14" creationId="{71B2258F-86CA-4D4D-8270-BC05FCDEBFB3}"/>
          </ac:spMkLst>
        </pc:spChg>
        <pc:spChg chg="add del">
          <ac:chgData name="Ana Manzano" userId="b268250c-5a85-4fe1-b44e-c10c3512a2a1" providerId="ADAL" clId="{65E7F96A-7C28-404D-8614-63BD5EE0FA85}" dt="2024-04-17T04:59:01.331" v="9" actId="26606"/>
          <ac:spMkLst>
            <pc:docMk/>
            <pc:sldMk cId="48324192" sldId="256"/>
            <ac:spMk id="15" creationId="{AF2F604E-43BE-4DC3-B983-E071523364F8}"/>
          </ac:spMkLst>
        </pc:spChg>
        <pc:spChg chg="add del">
          <ac:chgData name="Ana Manzano" userId="b268250c-5a85-4fe1-b44e-c10c3512a2a1" providerId="ADAL" clId="{65E7F96A-7C28-404D-8614-63BD5EE0FA85}" dt="2024-04-17T05:00:09.317" v="21" actId="26606"/>
          <ac:spMkLst>
            <pc:docMk/>
            <pc:sldMk cId="48324192" sldId="256"/>
            <ac:spMk id="16" creationId="{0671A8AE-40A1-4631-A6B8-581AFF065482}"/>
          </ac:spMkLst>
        </pc:spChg>
        <pc:spChg chg="add del">
          <ac:chgData name="Ana Manzano" userId="b268250c-5a85-4fe1-b44e-c10c3512a2a1" providerId="ADAL" clId="{65E7F96A-7C28-404D-8614-63BD5EE0FA85}" dt="2024-04-17T04:59:01.331" v="9" actId="26606"/>
          <ac:spMkLst>
            <pc:docMk/>
            <pc:sldMk cId="48324192" sldId="256"/>
            <ac:spMk id="17" creationId="{08C9B587-E65E-4B52-B37C-ABEBB6E87928}"/>
          </ac:spMkLst>
        </pc:spChg>
        <pc:spChg chg="add del">
          <ac:chgData name="Ana Manzano" userId="b268250c-5a85-4fe1-b44e-c10c3512a2a1" providerId="ADAL" clId="{65E7F96A-7C28-404D-8614-63BD5EE0FA85}" dt="2024-04-17T05:00:09.317" v="21" actId="26606"/>
          <ac:spMkLst>
            <pc:docMk/>
            <pc:sldMk cId="48324192" sldId="256"/>
            <ac:spMk id="18" creationId="{AB58EF07-17C2-48CF-ABB0-EEF1F17CB8F0}"/>
          </ac:spMkLst>
        </pc:spChg>
        <pc:spChg chg="add del">
          <ac:chgData name="Ana Manzano" userId="b268250c-5a85-4fe1-b44e-c10c3512a2a1" providerId="ADAL" clId="{65E7F96A-7C28-404D-8614-63BD5EE0FA85}" dt="2024-04-17T05:00:09.317" v="21" actId="26606"/>
          <ac:spMkLst>
            <pc:docMk/>
            <pc:sldMk cId="48324192" sldId="256"/>
            <ac:spMk id="21" creationId="{AF2F604E-43BE-4DC3-B983-E071523364F8}"/>
          </ac:spMkLst>
        </pc:spChg>
        <pc:spChg chg="add del">
          <ac:chgData name="Ana Manzano" userId="b268250c-5a85-4fe1-b44e-c10c3512a2a1" providerId="ADAL" clId="{65E7F96A-7C28-404D-8614-63BD5EE0FA85}" dt="2024-04-17T05:00:09.317" v="21" actId="26606"/>
          <ac:spMkLst>
            <pc:docMk/>
            <pc:sldMk cId="48324192" sldId="256"/>
            <ac:spMk id="23" creationId="{08C9B587-E65E-4B52-B37C-ABEBB6E87928}"/>
          </ac:spMkLst>
        </pc:spChg>
        <pc:spChg chg="add del">
          <ac:chgData name="Ana Manzano" userId="b268250c-5a85-4fe1-b44e-c10c3512a2a1" providerId="ADAL" clId="{65E7F96A-7C28-404D-8614-63BD5EE0FA85}" dt="2024-04-17T05:03:37.635" v="47"/>
          <ac:spMkLst>
            <pc:docMk/>
            <pc:sldMk cId="48324192" sldId="256"/>
            <ac:spMk id="25" creationId="{F08B39A7-5BF4-341C-12CB-5518793A2ABC}"/>
          </ac:spMkLst>
        </pc:spChg>
        <pc:picChg chg="add del">
          <ac:chgData name="Ana Manzano" userId="b268250c-5a85-4fe1-b44e-c10c3512a2a1" providerId="ADAL" clId="{65E7F96A-7C28-404D-8614-63BD5EE0FA85}" dt="2024-04-17T04:58:09.921" v="6" actId="26606"/>
          <ac:picMkLst>
            <pc:docMk/>
            <pc:sldMk cId="48324192" sldId="256"/>
            <ac:picMk id="4" creationId="{81C63983-B49C-12C6-AB85-88BF5BA8461C}"/>
          </ac:picMkLst>
        </pc:picChg>
        <pc:picChg chg="add del mod ord">
          <ac:chgData name="Ana Manzano" userId="b268250c-5a85-4fe1-b44e-c10c3512a2a1" providerId="ADAL" clId="{65E7F96A-7C28-404D-8614-63BD5EE0FA85}" dt="2024-04-17T04:59:09.474" v="12" actId="931"/>
          <ac:picMkLst>
            <pc:docMk/>
            <pc:sldMk cId="48324192" sldId="256"/>
            <ac:picMk id="6" creationId="{4FAC4E80-FD6A-63F4-EB43-C319AD15C511}"/>
          </ac:picMkLst>
        </pc:picChg>
        <pc:picChg chg="add mod ord">
          <ac:chgData name="Ana Manzano" userId="b268250c-5a85-4fe1-b44e-c10c3512a2a1" providerId="ADAL" clId="{65E7F96A-7C28-404D-8614-63BD5EE0FA85}" dt="2024-04-17T05:00:09.363" v="22" actId="26606"/>
          <ac:picMkLst>
            <pc:docMk/>
            <pc:sldMk cId="48324192" sldId="256"/>
            <ac:picMk id="12" creationId="{1D79EDE1-4C62-CC84-16E7-AD4C265C08DE}"/>
          </ac:picMkLst>
        </pc:picChg>
        <pc:cxnChg chg="add del">
          <ac:chgData name="Ana Manzano" userId="b268250c-5a85-4fe1-b44e-c10c3512a2a1" providerId="ADAL" clId="{65E7F96A-7C28-404D-8614-63BD5EE0FA85}" dt="2024-04-17T04:59:08.461" v="11" actId="26606"/>
          <ac:cxnSpMkLst>
            <pc:docMk/>
            <pc:sldMk cId="48324192" sldId="256"/>
            <ac:cxnSpMk id="19" creationId="{249EDD1B-F94D-B4E6-ACAA-566B9A26FDE3}"/>
          </ac:cxnSpMkLst>
        </pc:cxnChg>
      </pc:sldChg>
      <pc:sldChg chg="addSp delSp modSp new mod setBg delDesignElem chgLayout">
        <pc:chgData name="Ana Manzano" userId="b268250c-5a85-4fe1-b44e-c10c3512a2a1" providerId="ADAL" clId="{65E7F96A-7C28-404D-8614-63BD5EE0FA85}" dt="2024-04-18T04:54:41.762" v="6657" actId="20577"/>
        <pc:sldMkLst>
          <pc:docMk/>
          <pc:sldMk cId="645610521" sldId="257"/>
        </pc:sldMkLst>
        <pc:spChg chg="del mod">
          <ac:chgData name="Ana Manzano" userId="b268250c-5a85-4fe1-b44e-c10c3512a2a1" providerId="ADAL" clId="{65E7F96A-7C28-404D-8614-63BD5EE0FA85}" dt="2024-04-17T05:01:25.928" v="28" actId="700"/>
          <ac:spMkLst>
            <pc:docMk/>
            <pc:sldMk cId="645610521" sldId="257"/>
            <ac:spMk id="2" creationId="{A42F0D9E-3484-E993-8925-96F1EF102A60}"/>
          </ac:spMkLst>
        </pc:spChg>
        <pc:spChg chg="del">
          <ac:chgData name="Ana Manzano" userId="b268250c-5a85-4fe1-b44e-c10c3512a2a1" providerId="ADAL" clId="{65E7F96A-7C28-404D-8614-63BD5EE0FA85}" dt="2024-04-17T05:00:41.569" v="26" actId="26606"/>
          <ac:spMkLst>
            <pc:docMk/>
            <pc:sldMk cId="645610521" sldId="257"/>
            <ac:spMk id="3" creationId="{CBE018CB-21C9-B0B7-E09B-52C261BB768E}"/>
          </ac:spMkLst>
        </pc:spChg>
        <pc:spChg chg="del mod ord">
          <ac:chgData name="Ana Manzano" userId="b268250c-5a85-4fe1-b44e-c10c3512a2a1" providerId="ADAL" clId="{65E7F96A-7C28-404D-8614-63BD5EE0FA85}" dt="2024-04-17T05:02:57.159" v="42" actId="478"/>
          <ac:spMkLst>
            <pc:docMk/>
            <pc:sldMk cId="645610521" sldId="257"/>
            <ac:spMk id="4" creationId="{459D54AC-ACD5-DD20-9D54-74CD170276F7}"/>
          </ac:spMkLst>
        </pc:spChg>
        <pc:spChg chg="del mod ord">
          <ac:chgData name="Ana Manzano" userId="b268250c-5a85-4fe1-b44e-c10c3512a2a1" providerId="ADAL" clId="{65E7F96A-7C28-404D-8614-63BD5EE0FA85}" dt="2024-04-17T05:01:49.275" v="32" actId="478"/>
          <ac:spMkLst>
            <pc:docMk/>
            <pc:sldMk cId="645610521" sldId="257"/>
            <ac:spMk id="5" creationId="{EB62D3F1-3324-D1EC-42F7-E93C0C499495}"/>
          </ac:spMkLst>
        </pc:spChg>
        <pc:spChg chg="mod ord">
          <ac:chgData name="Ana Manzano" userId="b268250c-5a85-4fe1-b44e-c10c3512a2a1" providerId="ADAL" clId="{65E7F96A-7C28-404D-8614-63BD5EE0FA85}" dt="2024-04-17T05:03:37.635" v="47"/>
          <ac:spMkLst>
            <pc:docMk/>
            <pc:sldMk cId="645610521" sldId="257"/>
            <ac:spMk id="6" creationId="{4307A312-F80C-E027-EC69-27A30129F830}"/>
          </ac:spMkLst>
        </pc:spChg>
        <pc:spChg chg="add del mod ord">
          <ac:chgData name="Ana Manzano" userId="b268250c-5a85-4fe1-b44e-c10c3512a2a1" providerId="ADAL" clId="{65E7F96A-7C28-404D-8614-63BD5EE0FA85}" dt="2024-04-17T05:01:40.649" v="30" actId="26606"/>
          <ac:spMkLst>
            <pc:docMk/>
            <pc:sldMk cId="645610521" sldId="257"/>
            <ac:spMk id="7" creationId="{7F4354A4-E187-31F0-6C45-3386B431C6CE}"/>
          </ac:spMkLst>
        </pc:spChg>
        <pc:spChg chg="add del mod ord">
          <ac:chgData name="Ana Manzano" userId="b268250c-5a85-4fe1-b44e-c10c3512a2a1" providerId="ADAL" clId="{65E7F96A-7C28-404D-8614-63BD5EE0FA85}" dt="2024-04-17T05:01:40.649" v="30" actId="26606"/>
          <ac:spMkLst>
            <pc:docMk/>
            <pc:sldMk cId="645610521" sldId="257"/>
            <ac:spMk id="8" creationId="{D0DE99C3-4EA6-488F-F8E3-0CAF1D2699CB}"/>
          </ac:spMkLst>
        </pc:spChg>
        <pc:spChg chg="add mod">
          <ac:chgData name="Ana Manzano" userId="b268250c-5a85-4fe1-b44e-c10c3512a2a1" providerId="ADAL" clId="{65E7F96A-7C28-404D-8614-63BD5EE0FA85}" dt="2024-04-18T04:54:41.762" v="6657" actId="20577"/>
          <ac:spMkLst>
            <pc:docMk/>
            <pc:sldMk cId="645610521" sldId="257"/>
            <ac:spMk id="10" creationId="{8EBCB1A9-BA3F-0DF6-5C67-0950EBAE80D3}"/>
          </ac:spMkLst>
        </pc:spChg>
        <pc:spChg chg="add del">
          <ac:chgData name="Ana Manzano" userId="b268250c-5a85-4fe1-b44e-c10c3512a2a1" providerId="ADAL" clId="{65E7F96A-7C28-404D-8614-63BD5EE0FA85}" dt="2024-04-17T05:01:25.928" v="28" actId="700"/>
          <ac:spMkLst>
            <pc:docMk/>
            <pc:sldMk cId="645610521" sldId="257"/>
            <ac:spMk id="11" creationId="{4DA98259-D420-72D4-1855-AEFBF0D89D5E}"/>
          </ac:spMkLst>
        </pc:spChg>
        <pc:spChg chg="add del">
          <ac:chgData name="Ana Manzano" userId="b268250c-5a85-4fe1-b44e-c10c3512a2a1" providerId="ADAL" clId="{65E7F96A-7C28-404D-8614-63BD5EE0FA85}" dt="2024-04-17T05:01:25.928" v="28" actId="700"/>
          <ac:spMkLst>
            <pc:docMk/>
            <pc:sldMk cId="645610521" sldId="257"/>
            <ac:spMk id="13" creationId="{C99E1366-DC8F-6B1F-64A3-6273A4C27276}"/>
          </ac:spMkLst>
        </pc:spChg>
        <pc:spChg chg="add del">
          <ac:chgData name="Ana Manzano" userId="b268250c-5a85-4fe1-b44e-c10c3512a2a1" providerId="ADAL" clId="{65E7F96A-7C28-404D-8614-63BD5EE0FA85}" dt="2024-04-17T05:02:01.304" v="34" actId="26606"/>
          <ac:spMkLst>
            <pc:docMk/>
            <pc:sldMk cId="645610521" sldId="257"/>
            <ac:spMk id="14" creationId="{181D3EFC-5D08-25D7-2281-831F8DDBDE9F}"/>
          </ac:spMkLst>
        </pc:spChg>
        <pc:spChg chg="add del">
          <ac:chgData name="Ana Manzano" userId="b268250c-5a85-4fe1-b44e-c10c3512a2a1" providerId="ADAL" clId="{65E7F96A-7C28-404D-8614-63BD5EE0FA85}" dt="2024-04-17T05:01:25.928" v="28" actId="700"/>
          <ac:spMkLst>
            <pc:docMk/>
            <pc:sldMk cId="645610521" sldId="257"/>
            <ac:spMk id="15" creationId="{EF045B17-63A8-2370-CA7A-F47ED6F70BBD}"/>
          </ac:spMkLst>
        </pc:spChg>
        <pc:spChg chg="add mod">
          <ac:chgData name="Ana Manzano" userId="b268250c-5a85-4fe1-b44e-c10c3512a2a1" providerId="ADAL" clId="{65E7F96A-7C28-404D-8614-63BD5EE0FA85}" dt="2024-04-17T05:04:51.074" v="73" actId="1076"/>
          <ac:spMkLst>
            <pc:docMk/>
            <pc:sldMk cId="645610521" sldId="257"/>
            <ac:spMk id="16" creationId="{67A8A2DF-21BA-3EE5-0EEC-9D9446E372F4}"/>
          </ac:spMkLst>
        </pc:spChg>
        <pc:spChg chg="add mod">
          <ac:chgData name="Ana Manzano" userId="b268250c-5a85-4fe1-b44e-c10c3512a2a1" providerId="ADAL" clId="{65E7F96A-7C28-404D-8614-63BD5EE0FA85}" dt="2024-04-17T05:04:41.393" v="71" actId="1076"/>
          <ac:spMkLst>
            <pc:docMk/>
            <pc:sldMk cId="645610521" sldId="257"/>
            <ac:spMk id="17" creationId="{7C985939-1394-7727-F419-582EB1A54E99}"/>
          </ac:spMkLst>
        </pc:spChg>
        <pc:spChg chg="add del">
          <ac:chgData name="Ana Manzano" userId="b268250c-5a85-4fe1-b44e-c10c3512a2a1" providerId="ADAL" clId="{65E7F96A-7C28-404D-8614-63BD5EE0FA85}" dt="2024-04-17T05:02:46.724" v="39"/>
          <ac:spMkLst>
            <pc:docMk/>
            <pc:sldMk cId="645610521" sldId="257"/>
            <ac:spMk id="18" creationId="{FE647ACC-6166-BF4A-E385-F00947AA5EC2}"/>
          </ac:spMkLst>
        </pc:spChg>
        <pc:spChg chg="add del">
          <ac:chgData name="Ana Manzano" userId="b268250c-5a85-4fe1-b44e-c10c3512a2a1" providerId="ADAL" clId="{65E7F96A-7C28-404D-8614-63BD5EE0FA85}" dt="2024-04-17T05:03:37.635" v="47"/>
          <ac:spMkLst>
            <pc:docMk/>
            <pc:sldMk cId="645610521" sldId="257"/>
            <ac:spMk id="21" creationId="{332F2A31-C129-2298-9973-26A0E0FAAEFD}"/>
          </ac:spMkLst>
        </pc:spChg>
        <pc:picChg chg="add mod">
          <ac:chgData name="Ana Manzano" userId="b268250c-5a85-4fe1-b44e-c10c3512a2a1" providerId="ADAL" clId="{65E7F96A-7C28-404D-8614-63BD5EE0FA85}" dt="2024-04-17T05:02:01.304" v="34" actId="26606"/>
          <ac:picMkLst>
            <pc:docMk/>
            <pc:sldMk cId="645610521" sldId="257"/>
            <ac:picMk id="9" creationId="{65D7E7DA-04F8-0EAB-923D-784DDD4E76AD}"/>
          </ac:picMkLst>
        </pc:picChg>
        <pc:picChg chg="add del">
          <ac:chgData name="Ana Manzano" userId="b268250c-5a85-4fe1-b44e-c10c3512a2a1" providerId="ADAL" clId="{65E7F96A-7C28-404D-8614-63BD5EE0FA85}" dt="2024-04-17T05:02:40.731" v="38"/>
          <ac:picMkLst>
            <pc:docMk/>
            <pc:sldMk cId="645610521" sldId="257"/>
            <ac:picMk id="12" creationId="{008F4A80-591B-C826-96C1-AA76DEE01F9F}"/>
          </ac:picMkLst>
        </pc:picChg>
      </pc:sldChg>
      <pc:sldChg chg="addSp delSp modSp new del mod setBg modClrScheme chgLayout">
        <pc:chgData name="Ana Manzano" userId="b268250c-5a85-4fe1-b44e-c10c3512a2a1" providerId="ADAL" clId="{65E7F96A-7C28-404D-8614-63BD5EE0FA85}" dt="2024-04-17T05:07:59.642" v="131" actId="2696"/>
        <pc:sldMkLst>
          <pc:docMk/>
          <pc:sldMk cId="198719140" sldId="258"/>
        </pc:sldMkLst>
        <pc:spChg chg="del mod ord">
          <ac:chgData name="Ana Manzano" userId="b268250c-5a85-4fe1-b44e-c10c3512a2a1" providerId="ADAL" clId="{65E7F96A-7C28-404D-8614-63BD5EE0FA85}" dt="2024-04-17T05:06:12.109" v="93" actId="700"/>
          <ac:spMkLst>
            <pc:docMk/>
            <pc:sldMk cId="198719140" sldId="258"/>
            <ac:spMk id="2" creationId="{05F41EE9-FB01-952E-96A8-8F399322C5CA}"/>
          </ac:spMkLst>
        </pc:spChg>
        <pc:spChg chg="del mod ord">
          <ac:chgData name="Ana Manzano" userId="b268250c-5a85-4fe1-b44e-c10c3512a2a1" providerId="ADAL" clId="{65E7F96A-7C28-404D-8614-63BD5EE0FA85}" dt="2024-04-17T05:06:12.109" v="93" actId="700"/>
          <ac:spMkLst>
            <pc:docMk/>
            <pc:sldMk cId="198719140" sldId="258"/>
            <ac:spMk id="3" creationId="{7F89336E-EEB7-AC97-CC28-94551E7A64FD}"/>
          </ac:spMkLst>
        </pc:spChg>
        <pc:spChg chg="mod ord">
          <ac:chgData name="Ana Manzano" userId="b268250c-5a85-4fe1-b44e-c10c3512a2a1" providerId="ADAL" clId="{65E7F96A-7C28-404D-8614-63BD5EE0FA85}" dt="2024-04-17T05:07:45.302" v="130" actId="26606"/>
          <ac:spMkLst>
            <pc:docMk/>
            <pc:sldMk cId="198719140" sldId="258"/>
            <ac:spMk id="4" creationId="{F9AB97D5-BF41-C178-2210-308B7A01671C}"/>
          </ac:spMkLst>
        </pc:spChg>
        <pc:spChg chg="del mod ord">
          <ac:chgData name="Ana Manzano" userId="b268250c-5a85-4fe1-b44e-c10c3512a2a1" providerId="ADAL" clId="{65E7F96A-7C28-404D-8614-63BD5EE0FA85}" dt="2024-04-17T05:06:57.166" v="103" actId="478"/>
          <ac:spMkLst>
            <pc:docMk/>
            <pc:sldMk cId="198719140" sldId="258"/>
            <ac:spMk id="5" creationId="{584A25DD-523E-EB3D-DDCC-904C885C3823}"/>
          </ac:spMkLst>
        </pc:spChg>
        <pc:spChg chg="mod ord">
          <ac:chgData name="Ana Manzano" userId="b268250c-5a85-4fe1-b44e-c10c3512a2a1" providerId="ADAL" clId="{65E7F96A-7C28-404D-8614-63BD5EE0FA85}" dt="2024-04-17T05:07:45.302" v="130" actId="26606"/>
          <ac:spMkLst>
            <pc:docMk/>
            <pc:sldMk cId="198719140" sldId="258"/>
            <ac:spMk id="6" creationId="{6F3AA734-0BCF-FEE7-EC87-E792DA515CB9}"/>
          </ac:spMkLst>
        </pc:spChg>
        <pc:spChg chg="add mod ord">
          <ac:chgData name="Ana Manzano" userId="b268250c-5a85-4fe1-b44e-c10c3512a2a1" providerId="ADAL" clId="{65E7F96A-7C28-404D-8614-63BD5EE0FA85}" dt="2024-04-17T05:07:45.302" v="130" actId="26606"/>
          <ac:spMkLst>
            <pc:docMk/>
            <pc:sldMk cId="198719140" sldId="258"/>
            <ac:spMk id="7" creationId="{5EB7BDBF-5A99-31E5-B010-3307873B320D}"/>
          </ac:spMkLst>
        </pc:spChg>
        <pc:spChg chg="add mod ord">
          <ac:chgData name="Ana Manzano" userId="b268250c-5a85-4fe1-b44e-c10c3512a2a1" providerId="ADAL" clId="{65E7F96A-7C28-404D-8614-63BD5EE0FA85}" dt="2024-04-17T05:07:45.302" v="130" actId="26606"/>
          <ac:spMkLst>
            <pc:docMk/>
            <pc:sldMk cId="198719140" sldId="258"/>
            <ac:spMk id="8" creationId="{7F8D9DBA-41F1-EA0D-7A11-5E13BECCC805}"/>
          </ac:spMkLst>
        </pc:spChg>
        <pc:spChg chg="add del">
          <ac:chgData name="Ana Manzano" userId="b268250c-5a85-4fe1-b44e-c10c3512a2a1" providerId="ADAL" clId="{65E7F96A-7C28-404D-8614-63BD5EE0FA85}" dt="2024-04-17T05:07:45.302" v="130" actId="26606"/>
          <ac:spMkLst>
            <pc:docMk/>
            <pc:sldMk cId="198719140" sldId="258"/>
            <ac:spMk id="13" creationId="{FFD48BC7-DC40-47DE-87EE-9F4B6ECB9ABB}"/>
          </ac:spMkLst>
        </pc:spChg>
        <pc:spChg chg="add del">
          <ac:chgData name="Ana Manzano" userId="b268250c-5a85-4fe1-b44e-c10c3512a2a1" providerId="ADAL" clId="{65E7F96A-7C28-404D-8614-63BD5EE0FA85}" dt="2024-04-17T05:06:46.518" v="101" actId="26606"/>
          <ac:spMkLst>
            <pc:docMk/>
            <pc:sldMk cId="198719140" sldId="258"/>
            <ac:spMk id="14" creationId="{0671A8AE-40A1-4631-A6B8-581AFF065482}"/>
          </ac:spMkLst>
        </pc:spChg>
        <pc:spChg chg="add del">
          <ac:chgData name="Ana Manzano" userId="b268250c-5a85-4fe1-b44e-c10c3512a2a1" providerId="ADAL" clId="{65E7F96A-7C28-404D-8614-63BD5EE0FA85}" dt="2024-04-17T05:07:45.302" v="130" actId="26606"/>
          <ac:spMkLst>
            <pc:docMk/>
            <pc:sldMk cId="198719140" sldId="258"/>
            <ac:spMk id="15" creationId="{E502BBC7-2C76-46F3-BC24-5985BC13DB88}"/>
          </ac:spMkLst>
        </pc:spChg>
        <pc:spChg chg="add del">
          <ac:chgData name="Ana Manzano" userId="b268250c-5a85-4fe1-b44e-c10c3512a2a1" providerId="ADAL" clId="{65E7F96A-7C28-404D-8614-63BD5EE0FA85}" dt="2024-04-17T05:06:46.518" v="101" actId="26606"/>
          <ac:spMkLst>
            <pc:docMk/>
            <pc:sldMk cId="198719140" sldId="258"/>
            <ac:spMk id="16" creationId="{AB58EF07-17C2-48CF-ABB0-EEF1F17CB8F0}"/>
          </ac:spMkLst>
        </pc:spChg>
        <pc:spChg chg="add del">
          <ac:chgData name="Ana Manzano" userId="b268250c-5a85-4fe1-b44e-c10c3512a2a1" providerId="ADAL" clId="{65E7F96A-7C28-404D-8614-63BD5EE0FA85}" dt="2024-04-17T05:07:45.302" v="130" actId="26606"/>
          <ac:spMkLst>
            <pc:docMk/>
            <pc:sldMk cId="198719140" sldId="258"/>
            <ac:spMk id="17" creationId="{C7F28D52-2A5F-4D23-81AE-7CB8B591C7AF}"/>
          </ac:spMkLst>
        </pc:spChg>
        <pc:spChg chg="add del">
          <ac:chgData name="Ana Manzano" userId="b268250c-5a85-4fe1-b44e-c10c3512a2a1" providerId="ADAL" clId="{65E7F96A-7C28-404D-8614-63BD5EE0FA85}" dt="2024-04-17T05:06:46.518" v="101" actId="26606"/>
          <ac:spMkLst>
            <pc:docMk/>
            <pc:sldMk cId="198719140" sldId="258"/>
            <ac:spMk id="18" creationId="{AF2F604E-43BE-4DC3-B983-E071523364F8}"/>
          </ac:spMkLst>
        </pc:spChg>
        <pc:spChg chg="add del">
          <ac:chgData name="Ana Manzano" userId="b268250c-5a85-4fe1-b44e-c10c3512a2a1" providerId="ADAL" clId="{65E7F96A-7C28-404D-8614-63BD5EE0FA85}" dt="2024-04-17T05:07:45.302" v="130" actId="26606"/>
          <ac:spMkLst>
            <pc:docMk/>
            <pc:sldMk cId="198719140" sldId="258"/>
            <ac:spMk id="19" creationId="{3629484E-3792-4B3D-89AD-7C8A1ED0E0D4}"/>
          </ac:spMkLst>
        </pc:spChg>
        <pc:spChg chg="add del">
          <ac:chgData name="Ana Manzano" userId="b268250c-5a85-4fe1-b44e-c10c3512a2a1" providerId="ADAL" clId="{65E7F96A-7C28-404D-8614-63BD5EE0FA85}" dt="2024-04-17T05:06:46.518" v="101" actId="26606"/>
          <ac:spMkLst>
            <pc:docMk/>
            <pc:sldMk cId="198719140" sldId="258"/>
            <ac:spMk id="20" creationId="{08C9B587-E65E-4B52-B37C-ABEBB6E87928}"/>
          </ac:spMkLst>
        </pc:spChg>
        <pc:spChg chg="add del">
          <ac:chgData name="Ana Manzano" userId="b268250c-5a85-4fe1-b44e-c10c3512a2a1" providerId="ADAL" clId="{65E7F96A-7C28-404D-8614-63BD5EE0FA85}" dt="2024-04-17T05:07:45.302" v="130" actId="26606"/>
          <ac:spMkLst>
            <pc:docMk/>
            <pc:sldMk cId="198719140" sldId="258"/>
            <ac:spMk id="24" creationId="{1ACA2EA0-FFD3-42EC-9406-B595015ED96E}"/>
          </ac:spMkLst>
        </pc:spChg>
        <pc:spChg chg="add del">
          <ac:chgData name="Ana Manzano" userId="b268250c-5a85-4fe1-b44e-c10c3512a2a1" providerId="ADAL" clId="{65E7F96A-7C28-404D-8614-63BD5EE0FA85}" dt="2024-04-17T05:07:45.302" v="130" actId="26606"/>
          <ac:spMkLst>
            <pc:docMk/>
            <pc:sldMk cId="198719140" sldId="258"/>
            <ac:spMk id="26" creationId="{D5288BCE-665C-472A-8C43-664BCFA31E43}"/>
          </ac:spMkLst>
        </pc:spChg>
        <pc:spChg chg="add del">
          <ac:chgData name="Ana Manzano" userId="b268250c-5a85-4fe1-b44e-c10c3512a2a1" providerId="ADAL" clId="{65E7F96A-7C28-404D-8614-63BD5EE0FA85}" dt="2024-04-17T05:07:45.302" v="130" actId="26606"/>
          <ac:spMkLst>
            <pc:docMk/>
            <pc:sldMk cId="198719140" sldId="258"/>
            <ac:spMk id="28" creationId="{46C57131-53A7-4C1A-BEA8-25F06A06AD29}"/>
          </ac:spMkLst>
        </pc:spChg>
        <pc:picChg chg="add del">
          <ac:chgData name="Ana Manzano" userId="b268250c-5a85-4fe1-b44e-c10c3512a2a1" providerId="ADAL" clId="{65E7F96A-7C28-404D-8614-63BD5EE0FA85}" dt="2024-04-17T05:06:46.518" v="101" actId="26606"/>
          <ac:picMkLst>
            <pc:docMk/>
            <pc:sldMk cId="198719140" sldId="258"/>
            <ac:picMk id="10" creationId="{D6F22988-D172-2057-2D66-C83F77B31E35}"/>
          </ac:picMkLst>
        </pc:picChg>
      </pc:sldChg>
      <pc:sldChg chg="addSp delSp modSp add del mod setBg delDesignElem">
        <pc:chgData name="Ana Manzano" userId="b268250c-5a85-4fe1-b44e-c10c3512a2a1" providerId="ADAL" clId="{65E7F96A-7C28-404D-8614-63BD5EE0FA85}" dt="2024-04-18T05:01:02.251" v="6752" actId="2696"/>
        <pc:sldMkLst>
          <pc:docMk/>
          <pc:sldMk cId="558805231" sldId="258"/>
        </pc:sldMkLst>
        <pc:spChg chg="del mod">
          <ac:chgData name="Ana Manzano" userId="b268250c-5a85-4fe1-b44e-c10c3512a2a1" providerId="ADAL" clId="{65E7F96A-7C28-404D-8614-63BD5EE0FA85}" dt="2024-04-17T09:54:02.139" v="845" actId="478"/>
          <ac:spMkLst>
            <pc:docMk/>
            <pc:sldMk cId="558805231" sldId="258"/>
            <ac:spMk id="4" creationId="{F9AB97D5-BF41-C178-2210-308B7A01671C}"/>
          </ac:spMkLst>
        </pc:spChg>
        <pc:spChg chg="mod">
          <ac:chgData name="Ana Manzano" userId="b268250c-5a85-4fe1-b44e-c10c3512a2a1" providerId="ADAL" clId="{65E7F96A-7C28-404D-8614-63BD5EE0FA85}" dt="2024-04-17T09:53:57.945" v="844" actId="26606"/>
          <ac:spMkLst>
            <pc:docMk/>
            <pc:sldMk cId="558805231" sldId="258"/>
            <ac:spMk id="6" creationId="{6F3AA734-0BCF-FEE7-EC87-E792DA515CB9}"/>
          </ac:spMkLst>
        </pc:spChg>
        <pc:spChg chg="mod">
          <ac:chgData name="Ana Manzano" userId="b268250c-5a85-4fe1-b44e-c10c3512a2a1" providerId="ADAL" clId="{65E7F96A-7C28-404D-8614-63BD5EE0FA85}" dt="2024-04-17T09:53:57.945" v="844" actId="26606"/>
          <ac:spMkLst>
            <pc:docMk/>
            <pc:sldMk cId="558805231" sldId="258"/>
            <ac:spMk id="7" creationId="{5EB7BDBF-5A99-31E5-B010-3307873B320D}"/>
          </ac:spMkLst>
        </pc:spChg>
        <pc:spChg chg="mod">
          <ac:chgData name="Ana Manzano" userId="b268250c-5a85-4fe1-b44e-c10c3512a2a1" providerId="ADAL" clId="{65E7F96A-7C28-404D-8614-63BD5EE0FA85}" dt="2024-04-17T09:53:57.945" v="844" actId="26606"/>
          <ac:spMkLst>
            <pc:docMk/>
            <pc:sldMk cId="558805231" sldId="258"/>
            <ac:spMk id="8" creationId="{7F8D9DBA-41F1-EA0D-7A11-5E13BECCC805}"/>
          </ac:spMkLst>
        </pc:spChg>
        <pc:spChg chg="add del">
          <ac:chgData name="Ana Manzano" userId="b268250c-5a85-4fe1-b44e-c10c3512a2a1" providerId="ADAL" clId="{65E7F96A-7C28-404D-8614-63BD5EE0FA85}" dt="2024-04-17T09:53:57.945" v="844" actId="26606"/>
          <ac:spMkLst>
            <pc:docMk/>
            <pc:sldMk cId="558805231" sldId="258"/>
            <ac:spMk id="10" creationId="{1EADCAF8-8823-4E89-8612-21029831A4B2}"/>
          </ac:spMkLst>
        </pc:spChg>
        <pc:spChg chg="add del">
          <ac:chgData name="Ana Manzano" userId="b268250c-5a85-4fe1-b44e-c10c3512a2a1" providerId="ADAL" clId="{65E7F96A-7C28-404D-8614-63BD5EE0FA85}" dt="2024-04-17T09:53:57.945" v="844" actId="26606"/>
          <ac:spMkLst>
            <pc:docMk/>
            <pc:sldMk cId="558805231" sldId="258"/>
            <ac:spMk id="11" creationId="{28CA07B2-0819-4B62-9425-7A52BBDD7070}"/>
          </ac:spMkLst>
        </pc:spChg>
        <pc:spChg chg="del">
          <ac:chgData name="Ana Manzano" userId="b268250c-5a85-4fe1-b44e-c10c3512a2a1" providerId="ADAL" clId="{65E7F96A-7C28-404D-8614-63BD5EE0FA85}" dt="2024-04-17T05:08:02.682" v="133"/>
          <ac:spMkLst>
            <pc:docMk/>
            <pc:sldMk cId="558805231" sldId="258"/>
            <ac:spMk id="13" creationId="{FFD48BC7-DC40-47DE-87EE-9F4B6ECB9ABB}"/>
          </ac:spMkLst>
        </pc:spChg>
        <pc:spChg chg="del">
          <ac:chgData name="Ana Manzano" userId="b268250c-5a85-4fe1-b44e-c10c3512a2a1" providerId="ADAL" clId="{65E7F96A-7C28-404D-8614-63BD5EE0FA85}" dt="2024-04-17T05:08:02.682" v="133"/>
          <ac:spMkLst>
            <pc:docMk/>
            <pc:sldMk cId="558805231" sldId="258"/>
            <ac:spMk id="15" creationId="{E502BBC7-2C76-46F3-BC24-5985BC13DB88}"/>
          </ac:spMkLst>
        </pc:spChg>
        <pc:spChg chg="del">
          <ac:chgData name="Ana Manzano" userId="b268250c-5a85-4fe1-b44e-c10c3512a2a1" providerId="ADAL" clId="{65E7F96A-7C28-404D-8614-63BD5EE0FA85}" dt="2024-04-17T05:08:02.682" v="133"/>
          <ac:spMkLst>
            <pc:docMk/>
            <pc:sldMk cId="558805231" sldId="258"/>
            <ac:spMk id="17" creationId="{C7F28D52-2A5F-4D23-81AE-7CB8B591C7AF}"/>
          </ac:spMkLst>
        </pc:spChg>
        <pc:spChg chg="del">
          <ac:chgData name="Ana Manzano" userId="b268250c-5a85-4fe1-b44e-c10c3512a2a1" providerId="ADAL" clId="{65E7F96A-7C28-404D-8614-63BD5EE0FA85}" dt="2024-04-17T05:08:02.682" v="133"/>
          <ac:spMkLst>
            <pc:docMk/>
            <pc:sldMk cId="558805231" sldId="258"/>
            <ac:spMk id="19" creationId="{3629484E-3792-4B3D-89AD-7C8A1ED0E0D4}"/>
          </ac:spMkLst>
        </pc:spChg>
        <pc:spChg chg="add del">
          <ac:chgData name="Ana Manzano" userId="b268250c-5a85-4fe1-b44e-c10c3512a2a1" providerId="ADAL" clId="{65E7F96A-7C28-404D-8614-63BD5EE0FA85}" dt="2024-04-17T09:54:04.237" v="846" actId="26606"/>
          <ac:spMkLst>
            <pc:docMk/>
            <pc:sldMk cId="558805231" sldId="258"/>
            <ac:spMk id="29" creationId="{1ACA2EA0-FFD3-42EC-9406-B595015ED96E}"/>
          </ac:spMkLst>
        </pc:spChg>
        <pc:spChg chg="add del">
          <ac:chgData name="Ana Manzano" userId="b268250c-5a85-4fe1-b44e-c10c3512a2a1" providerId="ADAL" clId="{65E7F96A-7C28-404D-8614-63BD5EE0FA85}" dt="2024-04-17T09:53:57.927" v="843" actId="26606"/>
          <ac:spMkLst>
            <pc:docMk/>
            <pc:sldMk cId="558805231" sldId="258"/>
            <ac:spMk id="30" creationId="{55666830-9A19-4E01-8505-D6C7F9AC5665}"/>
          </ac:spMkLst>
        </pc:spChg>
        <pc:spChg chg="add del">
          <ac:chgData name="Ana Manzano" userId="b268250c-5a85-4fe1-b44e-c10c3512a2a1" providerId="ADAL" clId="{65E7F96A-7C28-404D-8614-63BD5EE0FA85}" dt="2024-04-17T09:54:04.237" v="846" actId="26606"/>
          <ac:spMkLst>
            <pc:docMk/>
            <pc:sldMk cId="558805231" sldId="258"/>
            <ac:spMk id="31" creationId="{D5288BCE-665C-472A-8C43-664BCFA31E43}"/>
          </ac:spMkLst>
        </pc:spChg>
        <pc:spChg chg="add del">
          <ac:chgData name="Ana Manzano" userId="b268250c-5a85-4fe1-b44e-c10c3512a2a1" providerId="ADAL" clId="{65E7F96A-7C28-404D-8614-63BD5EE0FA85}" dt="2024-04-17T09:53:57.927" v="843" actId="26606"/>
          <ac:spMkLst>
            <pc:docMk/>
            <pc:sldMk cId="558805231" sldId="258"/>
            <ac:spMk id="32" creationId="{AE9FC877-7FB6-4D22-9988-35420644E202}"/>
          </ac:spMkLst>
        </pc:spChg>
        <pc:spChg chg="add del">
          <ac:chgData name="Ana Manzano" userId="b268250c-5a85-4fe1-b44e-c10c3512a2a1" providerId="ADAL" clId="{65E7F96A-7C28-404D-8614-63BD5EE0FA85}" dt="2024-04-17T09:54:04.237" v="846" actId="26606"/>
          <ac:spMkLst>
            <pc:docMk/>
            <pc:sldMk cId="558805231" sldId="258"/>
            <ac:spMk id="33" creationId="{46C57131-53A7-4C1A-BEA8-25F06A06AD29}"/>
          </ac:spMkLst>
        </pc:spChg>
        <pc:spChg chg="add del">
          <ac:chgData name="Ana Manzano" userId="b268250c-5a85-4fe1-b44e-c10c3512a2a1" providerId="ADAL" clId="{65E7F96A-7C28-404D-8614-63BD5EE0FA85}" dt="2024-04-17T09:53:57.927" v="843" actId="26606"/>
          <ac:spMkLst>
            <pc:docMk/>
            <pc:sldMk cId="558805231" sldId="258"/>
            <ac:spMk id="34" creationId="{E41809D1-F12E-46BB-B804-5F209D325E8B}"/>
          </ac:spMkLst>
        </pc:spChg>
        <pc:spChg chg="add">
          <ac:chgData name="Ana Manzano" userId="b268250c-5a85-4fe1-b44e-c10c3512a2a1" providerId="ADAL" clId="{65E7F96A-7C28-404D-8614-63BD5EE0FA85}" dt="2024-04-17T09:54:04.237" v="846" actId="26606"/>
          <ac:spMkLst>
            <pc:docMk/>
            <pc:sldMk cId="558805231" sldId="258"/>
            <ac:spMk id="35" creationId="{1ACA2EA0-FFD3-42EC-9406-B595015ED96E}"/>
          </ac:spMkLst>
        </pc:spChg>
        <pc:spChg chg="add del">
          <ac:chgData name="Ana Manzano" userId="b268250c-5a85-4fe1-b44e-c10c3512a2a1" providerId="ADAL" clId="{65E7F96A-7C28-404D-8614-63BD5EE0FA85}" dt="2024-04-17T09:53:57.927" v="843" actId="26606"/>
          <ac:spMkLst>
            <pc:docMk/>
            <pc:sldMk cId="558805231" sldId="258"/>
            <ac:spMk id="36" creationId="{AF2F604E-43BE-4DC3-B983-E071523364F8}"/>
          </ac:spMkLst>
        </pc:spChg>
        <pc:spChg chg="add del">
          <ac:chgData name="Ana Manzano" userId="b268250c-5a85-4fe1-b44e-c10c3512a2a1" providerId="ADAL" clId="{65E7F96A-7C28-404D-8614-63BD5EE0FA85}" dt="2024-04-17T09:53:57.927" v="843" actId="26606"/>
          <ac:spMkLst>
            <pc:docMk/>
            <pc:sldMk cId="558805231" sldId="258"/>
            <ac:spMk id="38" creationId="{08C9B587-E65E-4B52-B37C-ABEBB6E87928}"/>
          </ac:spMkLst>
        </pc:spChg>
        <pc:spChg chg="add">
          <ac:chgData name="Ana Manzano" userId="b268250c-5a85-4fe1-b44e-c10c3512a2a1" providerId="ADAL" clId="{65E7F96A-7C28-404D-8614-63BD5EE0FA85}" dt="2024-04-17T09:54:04.237" v="846" actId="26606"/>
          <ac:spMkLst>
            <pc:docMk/>
            <pc:sldMk cId="558805231" sldId="258"/>
            <ac:spMk id="40" creationId="{D5288BCE-665C-472A-8C43-664BCFA31E43}"/>
          </ac:spMkLst>
        </pc:spChg>
        <pc:spChg chg="add">
          <ac:chgData name="Ana Manzano" userId="b268250c-5a85-4fe1-b44e-c10c3512a2a1" providerId="ADAL" clId="{65E7F96A-7C28-404D-8614-63BD5EE0FA85}" dt="2024-04-17T09:54:04.237" v="846" actId="26606"/>
          <ac:spMkLst>
            <pc:docMk/>
            <pc:sldMk cId="558805231" sldId="258"/>
            <ac:spMk id="42" creationId="{46C57131-53A7-4C1A-BEA8-25F06A06AD29}"/>
          </ac:spMkLst>
        </pc:spChg>
        <pc:grpChg chg="add del">
          <ac:chgData name="Ana Manzano" userId="b268250c-5a85-4fe1-b44e-c10c3512a2a1" providerId="ADAL" clId="{65E7F96A-7C28-404D-8614-63BD5EE0FA85}" dt="2024-04-17T09:53:57.945" v="844" actId="26606"/>
          <ac:grpSpMkLst>
            <pc:docMk/>
            <pc:sldMk cId="558805231" sldId="258"/>
            <ac:grpSpMk id="12" creationId="{DA02BEE4-A5D4-40AF-882D-49D34B086FFF}"/>
          </ac:grpSpMkLst>
        </pc:grpChg>
        <pc:picChg chg="add del">
          <ac:chgData name="Ana Manzano" userId="b268250c-5a85-4fe1-b44e-c10c3512a2a1" providerId="ADAL" clId="{65E7F96A-7C28-404D-8614-63BD5EE0FA85}" dt="2024-04-17T09:53:57.927" v="843" actId="26606"/>
          <ac:picMkLst>
            <pc:docMk/>
            <pc:sldMk cId="558805231" sldId="258"/>
            <ac:picMk id="26" creationId="{26CF4760-9B78-D83B-CB68-E65C7838BB81}"/>
          </ac:picMkLst>
        </pc:picChg>
      </pc:sldChg>
      <pc:sldChg chg="delSp add del setBg delDesignElem">
        <pc:chgData name="Ana Manzano" userId="b268250c-5a85-4fe1-b44e-c10c3512a2a1" providerId="ADAL" clId="{65E7F96A-7C28-404D-8614-63BD5EE0FA85}" dt="2024-04-18T05:01:17.700" v="6755" actId="47"/>
        <pc:sldMkLst>
          <pc:docMk/>
          <pc:sldMk cId="1381334408" sldId="258"/>
        </pc:sldMkLst>
        <pc:spChg chg="del">
          <ac:chgData name="Ana Manzano" userId="b268250c-5a85-4fe1-b44e-c10c3512a2a1" providerId="ADAL" clId="{65E7F96A-7C28-404D-8614-63BD5EE0FA85}" dt="2024-04-18T05:01:13.778" v="6754"/>
          <ac:spMkLst>
            <pc:docMk/>
            <pc:sldMk cId="1381334408" sldId="258"/>
            <ac:spMk id="35" creationId="{1ACA2EA0-FFD3-42EC-9406-B595015ED96E}"/>
          </ac:spMkLst>
        </pc:spChg>
        <pc:spChg chg="del">
          <ac:chgData name="Ana Manzano" userId="b268250c-5a85-4fe1-b44e-c10c3512a2a1" providerId="ADAL" clId="{65E7F96A-7C28-404D-8614-63BD5EE0FA85}" dt="2024-04-18T05:01:13.778" v="6754"/>
          <ac:spMkLst>
            <pc:docMk/>
            <pc:sldMk cId="1381334408" sldId="258"/>
            <ac:spMk id="40" creationId="{D5288BCE-665C-472A-8C43-664BCFA31E43}"/>
          </ac:spMkLst>
        </pc:spChg>
        <pc:spChg chg="del">
          <ac:chgData name="Ana Manzano" userId="b268250c-5a85-4fe1-b44e-c10c3512a2a1" providerId="ADAL" clId="{65E7F96A-7C28-404D-8614-63BD5EE0FA85}" dt="2024-04-18T05:01:13.778" v="6754"/>
          <ac:spMkLst>
            <pc:docMk/>
            <pc:sldMk cId="1381334408" sldId="258"/>
            <ac:spMk id="42" creationId="{46C57131-53A7-4C1A-BEA8-25F06A06AD29}"/>
          </ac:spMkLst>
        </pc:spChg>
      </pc:sldChg>
      <pc:sldChg chg="addSp modSp add mod setBg">
        <pc:chgData name="Ana Manzano" userId="b268250c-5a85-4fe1-b44e-c10c3512a2a1" providerId="ADAL" clId="{65E7F96A-7C28-404D-8614-63BD5EE0FA85}" dt="2024-04-18T07:54:37.810" v="7740" actId="27636"/>
        <pc:sldMkLst>
          <pc:docMk/>
          <pc:sldMk cId="913662539" sldId="268"/>
        </pc:sldMkLst>
        <pc:spChg chg="mod">
          <ac:chgData name="Ana Manzano" userId="b268250c-5a85-4fe1-b44e-c10c3512a2a1" providerId="ADAL" clId="{65E7F96A-7C28-404D-8614-63BD5EE0FA85}" dt="2024-04-17T10:20:45.950" v="1281" actId="26606"/>
          <ac:spMkLst>
            <pc:docMk/>
            <pc:sldMk cId="913662539" sldId="268"/>
            <ac:spMk id="2" creationId="{7491E8F2-6A95-93D7-B734-4CDF5A490DEA}"/>
          </ac:spMkLst>
        </pc:spChg>
        <pc:spChg chg="mod">
          <ac:chgData name="Ana Manzano" userId="b268250c-5a85-4fe1-b44e-c10c3512a2a1" providerId="ADAL" clId="{65E7F96A-7C28-404D-8614-63BD5EE0FA85}" dt="2024-04-18T07:54:37.810" v="7740" actId="27636"/>
          <ac:spMkLst>
            <pc:docMk/>
            <pc:sldMk cId="913662539" sldId="268"/>
            <ac:spMk id="3" creationId="{EA4204EF-85E9-44DE-3AA6-CA680DC2F27D}"/>
          </ac:spMkLst>
        </pc:spChg>
        <pc:spChg chg="add">
          <ac:chgData name="Ana Manzano" userId="b268250c-5a85-4fe1-b44e-c10c3512a2a1" providerId="ADAL" clId="{65E7F96A-7C28-404D-8614-63BD5EE0FA85}" dt="2024-04-17T10:20:45.950" v="1281" actId="26606"/>
          <ac:spMkLst>
            <pc:docMk/>
            <pc:sldMk cId="913662539" sldId="268"/>
            <ac:spMk id="8" creationId="{907EF6B7-1338-4443-8C46-6A318D952DFD}"/>
          </ac:spMkLst>
        </pc:spChg>
        <pc:spChg chg="add">
          <ac:chgData name="Ana Manzano" userId="b268250c-5a85-4fe1-b44e-c10c3512a2a1" providerId="ADAL" clId="{65E7F96A-7C28-404D-8614-63BD5EE0FA85}" dt="2024-04-17T10:20:45.950" v="1281" actId="26606"/>
          <ac:spMkLst>
            <pc:docMk/>
            <pc:sldMk cId="913662539" sldId="268"/>
            <ac:spMk id="10" creationId="{DAAE4CDD-124C-4DCF-9584-B6033B545DD5}"/>
          </ac:spMkLst>
        </pc:spChg>
        <pc:spChg chg="add">
          <ac:chgData name="Ana Manzano" userId="b268250c-5a85-4fe1-b44e-c10c3512a2a1" providerId="ADAL" clId="{65E7F96A-7C28-404D-8614-63BD5EE0FA85}" dt="2024-04-17T10:20:45.950" v="1281" actId="26606"/>
          <ac:spMkLst>
            <pc:docMk/>
            <pc:sldMk cId="913662539" sldId="268"/>
            <ac:spMk id="12" creationId="{081E4A58-353D-44AE-B2FC-2A74E2E400F7}"/>
          </ac:spMkLst>
        </pc:spChg>
      </pc:sldChg>
      <pc:sldChg chg="addSp delSp modSp add del mod setBg">
        <pc:chgData name="Ana Manzano" userId="b268250c-5a85-4fe1-b44e-c10c3512a2a1" providerId="ADAL" clId="{65E7F96A-7C28-404D-8614-63BD5EE0FA85}" dt="2024-04-17T10:02:30.949" v="976" actId="2696"/>
        <pc:sldMkLst>
          <pc:docMk/>
          <pc:sldMk cId="2793468489" sldId="269"/>
        </pc:sldMkLst>
        <pc:spChg chg="del mod">
          <ac:chgData name="Ana Manzano" userId="b268250c-5a85-4fe1-b44e-c10c3512a2a1" providerId="ADAL" clId="{65E7F96A-7C28-404D-8614-63BD5EE0FA85}" dt="2024-04-17T09:55:33.709" v="879" actId="478"/>
          <ac:spMkLst>
            <pc:docMk/>
            <pc:sldMk cId="2793468489" sldId="269"/>
            <ac:spMk id="2" creationId="{0D40A0C9-BBE4-F7F2-CB90-FE5D430FDE38}"/>
          </ac:spMkLst>
        </pc:spChg>
        <pc:spChg chg="add del mod">
          <ac:chgData name="Ana Manzano" userId="b268250c-5a85-4fe1-b44e-c10c3512a2a1" providerId="ADAL" clId="{65E7F96A-7C28-404D-8614-63BD5EE0FA85}" dt="2024-04-17T09:55:38.633" v="880" actId="478"/>
          <ac:spMkLst>
            <pc:docMk/>
            <pc:sldMk cId="2793468489" sldId="269"/>
            <ac:spMk id="5" creationId="{829D3A7F-EDB7-E2DC-F229-1BC6EC281622}"/>
          </ac:spMkLst>
        </pc:spChg>
        <pc:spChg chg="add mod">
          <ac:chgData name="Ana Manzano" userId="b268250c-5a85-4fe1-b44e-c10c3512a2a1" providerId="ADAL" clId="{65E7F96A-7C28-404D-8614-63BD5EE0FA85}" dt="2024-04-17T09:58:49.766" v="937" actId="20577"/>
          <ac:spMkLst>
            <pc:docMk/>
            <pc:sldMk cId="2793468489" sldId="269"/>
            <ac:spMk id="6" creationId="{826C4614-1E3A-9EC3-9B3E-7078FDA10715}"/>
          </ac:spMkLst>
        </pc:spChg>
        <pc:spChg chg="del mod">
          <ac:chgData name="Ana Manzano" userId="b268250c-5a85-4fe1-b44e-c10c3512a2a1" providerId="ADAL" clId="{65E7F96A-7C28-404D-8614-63BD5EE0FA85}" dt="2024-04-17T09:56:45.753" v="912" actId="478"/>
          <ac:spMkLst>
            <pc:docMk/>
            <pc:sldMk cId="2793468489" sldId="269"/>
            <ac:spMk id="7" creationId="{9FD4DA08-C46C-574C-4361-1ABF36A0E9BB}"/>
          </ac:spMkLst>
        </pc:spChg>
        <pc:spChg chg="add del">
          <ac:chgData name="Ana Manzano" userId="b268250c-5a85-4fe1-b44e-c10c3512a2a1" providerId="ADAL" clId="{65E7F96A-7C28-404D-8614-63BD5EE0FA85}" dt="2024-04-17T09:57:09.974" v="918" actId="26606"/>
          <ac:spMkLst>
            <pc:docMk/>
            <pc:sldMk cId="2793468489" sldId="269"/>
            <ac:spMk id="8" creationId="{7E014A0B-5338-4077-AFE9-A90D04D4492B}"/>
          </ac:spMkLst>
        </pc:spChg>
        <pc:spChg chg="add del">
          <ac:chgData name="Ana Manzano" userId="b268250c-5a85-4fe1-b44e-c10c3512a2a1" providerId="ADAL" clId="{65E7F96A-7C28-404D-8614-63BD5EE0FA85}" dt="2024-04-17T09:56:28.993" v="907" actId="26606"/>
          <ac:spMkLst>
            <pc:docMk/>
            <pc:sldMk cId="2793468489" sldId="269"/>
            <ac:spMk id="9" creationId="{04812C46-200A-4DEB-A05E-3ED6C68C2387}"/>
          </ac:spMkLst>
        </pc:spChg>
        <pc:spChg chg="add del">
          <ac:chgData name="Ana Manzano" userId="b268250c-5a85-4fe1-b44e-c10c3512a2a1" providerId="ADAL" clId="{65E7F96A-7C28-404D-8614-63BD5EE0FA85}" dt="2024-04-17T09:56:28.993" v="907" actId="26606"/>
          <ac:spMkLst>
            <pc:docMk/>
            <pc:sldMk cId="2793468489" sldId="269"/>
            <ac:spMk id="10" creationId="{D1EA859B-E555-4109-94F3-6700E046E008}"/>
          </ac:spMkLst>
        </pc:spChg>
        <pc:spChg chg="add del">
          <ac:chgData name="Ana Manzano" userId="b268250c-5a85-4fe1-b44e-c10c3512a2a1" providerId="ADAL" clId="{65E7F96A-7C28-404D-8614-63BD5EE0FA85}" dt="2024-04-17T09:57:09.974" v="918" actId="26606"/>
          <ac:spMkLst>
            <pc:docMk/>
            <pc:sldMk cId="2793468489" sldId="269"/>
            <ac:spMk id="11" creationId="{1E020063-2385-44AC-BD67-258E1F0B9FCE}"/>
          </ac:spMkLst>
        </pc:spChg>
        <pc:spChg chg="add del">
          <ac:chgData name="Ana Manzano" userId="b268250c-5a85-4fe1-b44e-c10c3512a2a1" providerId="ADAL" clId="{65E7F96A-7C28-404D-8614-63BD5EE0FA85}" dt="2024-04-17T09:55:47.440" v="882" actId="26606"/>
          <ac:spMkLst>
            <pc:docMk/>
            <pc:sldMk cId="2793468489" sldId="269"/>
            <ac:spMk id="12" creationId="{1ECAB1E8-8195-4748-BE71-FF806D86892E}"/>
          </ac:spMkLst>
        </pc:spChg>
        <pc:spChg chg="add del">
          <ac:chgData name="Ana Manzano" userId="b268250c-5a85-4fe1-b44e-c10c3512a2a1" providerId="ADAL" clId="{65E7F96A-7C28-404D-8614-63BD5EE0FA85}" dt="2024-04-17T09:56:35.015" v="909" actId="26606"/>
          <ac:spMkLst>
            <pc:docMk/>
            <pc:sldMk cId="2793468489" sldId="269"/>
            <ac:spMk id="13" creationId="{90D01200-0224-43C5-AB38-FB4D16B73FB7}"/>
          </ac:spMkLst>
        </pc:spChg>
        <pc:spChg chg="add del">
          <ac:chgData name="Ana Manzano" userId="b268250c-5a85-4fe1-b44e-c10c3512a2a1" providerId="ADAL" clId="{65E7F96A-7C28-404D-8614-63BD5EE0FA85}" dt="2024-04-17T09:55:47.440" v="882" actId="26606"/>
          <ac:spMkLst>
            <pc:docMk/>
            <pc:sldMk cId="2793468489" sldId="269"/>
            <ac:spMk id="14" creationId="{57F6BDD4-E066-4008-8011-6CC31AEB4556}"/>
          </ac:spMkLst>
        </pc:spChg>
        <pc:spChg chg="add del">
          <ac:chgData name="Ana Manzano" userId="b268250c-5a85-4fe1-b44e-c10c3512a2a1" providerId="ADAL" clId="{65E7F96A-7C28-404D-8614-63BD5EE0FA85}" dt="2024-04-17T09:56:35.015" v="909" actId="26606"/>
          <ac:spMkLst>
            <pc:docMk/>
            <pc:sldMk cId="2793468489" sldId="269"/>
            <ac:spMk id="15" creationId="{728A44A4-A002-4A88-9FC9-1D0566C97A47}"/>
          </ac:spMkLst>
        </pc:spChg>
        <pc:spChg chg="add del">
          <ac:chgData name="Ana Manzano" userId="b268250c-5a85-4fe1-b44e-c10c3512a2a1" providerId="ADAL" clId="{65E7F96A-7C28-404D-8614-63BD5EE0FA85}" dt="2024-04-17T09:55:47.440" v="882" actId="26606"/>
          <ac:spMkLst>
            <pc:docMk/>
            <pc:sldMk cId="2793468489" sldId="269"/>
            <ac:spMk id="16" creationId="{2711A8FB-68FC-45FC-B01E-38F809E2D439}"/>
          </ac:spMkLst>
        </pc:spChg>
        <pc:spChg chg="add del">
          <ac:chgData name="Ana Manzano" userId="b268250c-5a85-4fe1-b44e-c10c3512a2a1" providerId="ADAL" clId="{65E7F96A-7C28-404D-8614-63BD5EE0FA85}" dt="2024-04-17T09:56:35.015" v="909" actId="26606"/>
          <ac:spMkLst>
            <pc:docMk/>
            <pc:sldMk cId="2793468489" sldId="269"/>
            <ac:spMk id="17" creationId="{3E7D5C7B-DD16-401B-85CE-4AAA2A4F5136}"/>
          </ac:spMkLst>
        </pc:spChg>
        <pc:spChg chg="add del">
          <ac:chgData name="Ana Manzano" userId="b268250c-5a85-4fe1-b44e-c10c3512a2a1" providerId="ADAL" clId="{65E7F96A-7C28-404D-8614-63BD5EE0FA85}" dt="2024-04-17T09:55:47.440" v="882" actId="26606"/>
          <ac:spMkLst>
            <pc:docMk/>
            <pc:sldMk cId="2793468489" sldId="269"/>
            <ac:spMk id="18" creationId="{2A865FE3-5FC9-4049-87CF-30019C46C0F5}"/>
          </ac:spMkLst>
        </pc:spChg>
        <pc:spChg chg="add del">
          <ac:chgData name="Ana Manzano" userId="b268250c-5a85-4fe1-b44e-c10c3512a2a1" providerId="ADAL" clId="{65E7F96A-7C28-404D-8614-63BD5EE0FA85}" dt="2024-04-17T09:57:16.842" v="920" actId="26606"/>
          <ac:spMkLst>
            <pc:docMk/>
            <pc:sldMk cId="2793468489" sldId="269"/>
            <ac:spMk id="30" creationId="{04812C46-200A-4DEB-A05E-3ED6C68C2387}"/>
          </ac:spMkLst>
        </pc:spChg>
        <pc:spChg chg="add del">
          <ac:chgData name="Ana Manzano" userId="b268250c-5a85-4fe1-b44e-c10c3512a2a1" providerId="ADAL" clId="{65E7F96A-7C28-404D-8614-63BD5EE0FA85}" dt="2024-04-17T09:57:16.842" v="920" actId="26606"/>
          <ac:spMkLst>
            <pc:docMk/>
            <pc:sldMk cId="2793468489" sldId="269"/>
            <ac:spMk id="31" creationId="{D1EA859B-E555-4109-94F3-6700E046E008}"/>
          </ac:spMkLst>
        </pc:spChg>
        <pc:spChg chg="add">
          <ac:chgData name="Ana Manzano" userId="b268250c-5a85-4fe1-b44e-c10c3512a2a1" providerId="ADAL" clId="{65E7F96A-7C28-404D-8614-63BD5EE0FA85}" dt="2024-04-17T09:57:16.851" v="921" actId="26606"/>
          <ac:spMkLst>
            <pc:docMk/>
            <pc:sldMk cId="2793468489" sldId="269"/>
            <ac:spMk id="33" creationId="{9427AF5F-9A0E-42B7-A252-FD64C9885F9C}"/>
          </ac:spMkLst>
        </pc:spChg>
        <pc:grpChg chg="add del">
          <ac:chgData name="Ana Manzano" userId="b268250c-5a85-4fe1-b44e-c10c3512a2a1" providerId="ADAL" clId="{65E7F96A-7C28-404D-8614-63BD5EE0FA85}" dt="2024-04-17T09:57:09.974" v="918" actId="26606"/>
          <ac:grpSpMkLst>
            <pc:docMk/>
            <pc:sldMk cId="2793468489" sldId="269"/>
            <ac:grpSpMk id="20" creationId="{78127680-150F-4A90-9950-F66392578116}"/>
          </ac:grpSpMkLst>
        </pc:grpChg>
        <pc:grpChg chg="add del">
          <ac:chgData name="Ana Manzano" userId="b268250c-5a85-4fe1-b44e-c10c3512a2a1" providerId="ADAL" clId="{65E7F96A-7C28-404D-8614-63BD5EE0FA85}" dt="2024-04-17T09:57:09.974" v="918" actId="26606"/>
          <ac:grpSpMkLst>
            <pc:docMk/>
            <pc:sldMk cId="2793468489" sldId="269"/>
            <ac:grpSpMk id="21" creationId="{466920E5-8640-4C24-A775-8647637094A7}"/>
          </ac:grpSpMkLst>
        </pc:grpChg>
        <pc:picChg chg="mod ord">
          <ac:chgData name="Ana Manzano" userId="b268250c-5a85-4fe1-b44e-c10c3512a2a1" providerId="ADAL" clId="{65E7F96A-7C28-404D-8614-63BD5EE0FA85}" dt="2024-04-17T09:57:16.851" v="921" actId="26606"/>
          <ac:picMkLst>
            <pc:docMk/>
            <pc:sldMk cId="2793468489" sldId="269"/>
            <ac:picMk id="4" creationId="{9E32DF14-E51B-40AE-622E-51197354FD61}"/>
          </ac:picMkLst>
        </pc:picChg>
      </pc:sldChg>
      <pc:sldChg chg="addSp delSp modSp add mod setBg delDesignElem">
        <pc:chgData name="Ana Manzano" userId="b268250c-5a85-4fe1-b44e-c10c3512a2a1" providerId="ADAL" clId="{65E7F96A-7C28-404D-8614-63BD5EE0FA85}" dt="2024-04-17T21:12:43.144" v="6533" actId="255"/>
        <pc:sldMkLst>
          <pc:docMk/>
          <pc:sldMk cId="3045791805" sldId="269"/>
        </pc:sldMkLst>
        <pc:spChg chg="mod ord">
          <ac:chgData name="Ana Manzano" userId="b268250c-5a85-4fe1-b44e-c10c3512a2a1" providerId="ADAL" clId="{65E7F96A-7C28-404D-8614-63BD5EE0FA85}" dt="2024-04-17T21:12:43.144" v="6533" actId="255"/>
          <ac:spMkLst>
            <pc:docMk/>
            <pc:sldMk cId="3045791805" sldId="269"/>
            <ac:spMk id="6" creationId="{826C4614-1E3A-9EC3-9B3E-7078FDA10715}"/>
          </ac:spMkLst>
        </pc:spChg>
        <pc:spChg chg="add">
          <ac:chgData name="Ana Manzano" userId="b268250c-5a85-4fe1-b44e-c10c3512a2a1" providerId="ADAL" clId="{65E7F96A-7C28-404D-8614-63BD5EE0FA85}" dt="2024-04-17T19:53:23.937" v="4487" actId="26606"/>
          <ac:spMkLst>
            <pc:docMk/>
            <pc:sldMk cId="3045791805" sldId="269"/>
            <ac:spMk id="11" creationId="{2EB492CD-616E-47F8-933B-5E2D952A0593}"/>
          </ac:spMkLst>
        </pc:spChg>
        <pc:spChg chg="add">
          <ac:chgData name="Ana Manzano" userId="b268250c-5a85-4fe1-b44e-c10c3512a2a1" providerId="ADAL" clId="{65E7F96A-7C28-404D-8614-63BD5EE0FA85}" dt="2024-04-17T19:53:23.937" v="4487" actId="26606"/>
          <ac:spMkLst>
            <pc:docMk/>
            <pc:sldMk cId="3045791805" sldId="269"/>
            <ac:spMk id="13" creationId="{59383CF9-23B5-4335-9B21-1791C4CF1C75}"/>
          </ac:spMkLst>
        </pc:spChg>
        <pc:spChg chg="add">
          <ac:chgData name="Ana Manzano" userId="b268250c-5a85-4fe1-b44e-c10c3512a2a1" providerId="ADAL" clId="{65E7F96A-7C28-404D-8614-63BD5EE0FA85}" dt="2024-04-17T19:53:23.937" v="4487" actId="26606"/>
          <ac:spMkLst>
            <pc:docMk/>
            <pc:sldMk cId="3045791805" sldId="269"/>
            <ac:spMk id="15" creationId="{0007FE00-9498-4706-B255-6437B0252C02}"/>
          </ac:spMkLst>
        </pc:spChg>
        <pc:spChg chg="del">
          <ac:chgData name="Ana Manzano" userId="b268250c-5a85-4fe1-b44e-c10c3512a2a1" providerId="ADAL" clId="{65E7F96A-7C28-404D-8614-63BD5EE0FA85}" dt="2024-04-17T10:02:33.694" v="978"/>
          <ac:spMkLst>
            <pc:docMk/>
            <pc:sldMk cId="3045791805" sldId="269"/>
            <ac:spMk id="33" creationId="{9427AF5F-9A0E-42B7-A252-FD64C9885F9C}"/>
          </ac:spMkLst>
        </pc:spChg>
        <pc:picChg chg="mod">
          <ac:chgData name="Ana Manzano" userId="b268250c-5a85-4fe1-b44e-c10c3512a2a1" providerId="ADAL" clId="{65E7F96A-7C28-404D-8614-63BD5EE0FA85}" dt="2024-04-17T19:53:23.937" v="4487" actId="26606"/>
          <ac:picMkLst>
            <pc:docMk/>
            <pc:sldMk cId="3045791805" sldId="269"/>
            <ac:picMk id="4" creationId="{9E32DF14-E51B-40AE-622E-51197354FD61}"/>
          </ac:picMkLst>
        </pc:picChg>
      </pc:sldChg>
      <pc:sldChg chg="modSp add mod">
        <pc:chgData name="Ana Manzano" userId="b268250c-5a85-4fe1-b44e-c10c3512a2a1" providerId="ADAL" clId="{65E7F96A-7C28-404D-8614-63BD5EE0FA85}" dt="2024-04-18T05:03:29.329" v="6827" actId="20577"/>
        <pc:sldMkLst>
          <pc:docMk/>
          <pc:sldMk cId="1683208609" sldId="280"/>
        </pc:sldMkLst>
        <pc:spChg chg="mod">
          <ac:chgData name="Ana Manzano" userId="b268250c-5a85-4fe1-b44e-c10c3512a2a1" providerId="ADAL" clId="{65E7F96A-7C28-404D-8614-63BD5EE0FA85}" dt="2024-04-17T05:05:29.394" v="92" actId="20577"/>
          <ac:spMkLst>
            <pc:docMk/>
            <pc:sldMk cId="1683208609" sldId="280"/>
            <ac:spMk id="12" creationId="{9D8D635D-632C-0F8E-A154-3339809E0BAE}"/>
          </ac:spMkLst>
        </pc:spChg>
        <pc:graphicFrameChg chg="mod modGraphic">
          <ac:chgData name="Ana Manzano" userId="b268250c-5a85-4fe1-b44e-c10c3512a2a1" providerId="ADAL" clId="{65E7F96A-7C28-404D-8614-63BD5EE0FA85}" dt="2024-04-18T05:03:29.329" v="6827" actId="20577"/>
          <ac:graphicFrameMkLst>
            <pc:docMk/>
            <pc:sldMk cId="1683208609" sldId="280"/>
            <ac:graphicFrameMk id="9" creationId="{F668480D-3ED2-2861-E972-29BD1DB64BEA}"/>
          </ac:graphicFrameMkLst>
        </pc:graphicFrameChg>
      </pc:sldChg>
      <pc:sldChg chg="addSp delSp modSp new mod setBg">
        <pc:chgData name="Ana Manzano" userId="b268250c-5a85-4fe1-b44e-c10c3512a2a1" providerId="ADAL" clId="{65E7F96A-7C28-404D-8614-63BD5EE0FA85}" dt="2024-04-18T04:57:22.669" v="6675" actId="20577"/>
        <pc:sldMkLst>
          <pc:docMk/>
          <pc:sldMk cId="2920553313" sldId="281"/>
        </pc:sldMkLst>
        <pc:spChg chg="mod">
          <ac:chgData name="Ana Manzano" userId="b268250c-5a85-4fe1-b44e-c10c3512a2a1" providerId="ADAL" clId="{65E7F96A-7C28-404D-8614-63BD5EE0FA85}" dt="2024-04-18T04:57:22.669" v="6675" actId="20577"/>
          <ac:spMkLst>
            <pc:docMk/>
            <pc:sldMk cId="2920553313" sldId="281"/>
            <ac:spMk id="2" creationId="{F027DA90-6D91-E80B-6704-6B9D684E170E}"/>
          </ac:spMkLst>
        </pc:spChg>
        <pc:spChg chg="mod">
          <ac:chgData name="Ana Manzano" userId="b268250c-5a85-4fe1-b44e-c10c3512a2a1" providerId="ADAL" clId="{65E7F96A-7C28-404D-8614-63BD5EE0FA85}" dt="2024-04-17T05:21:28.505" v="171" actId="255"/>
          <ac:spMkLst>
            <pc:docMk/>
            <pc:sldMk cId="2920553313" sldId="281"/>
            <ac:spMk id="3" creationId="{AE38DCAA-DCF7-3759-290D-CA2BDE4949E2}"/>
          </ac:spMkLst>
        </pc:spChg>
        <pc:spChg chg="del mod">
          <ac:chgData name="Ana Manzano" userId="b268250c-5a85-4fe1-b44e-c10c3512a2a1" providerId="ADAL" clId="{65E7F96A-7C28-404D-8614-63BD5EE0FA85}" dt="2024-04-17T05:19:20.819" v="165" actId="478"/>
          <ac:spMkLst>
            <pc:docMk/>
            <pc:sldMk cId="2920553313" sldId="281"/>
            <ac:spMk id="4" creationId="{8E9A9E6A-D768-7736-90E9-628C7BB38022}"/>
          </ac:spMkLst>
        </pc:spChg>
        <pc:spChg chg="del mod">
          <ac:chgData name="Ana Manzano" userId="b268250c-5a85-4fe1-b44e-c10c3512a2a1" providerId="ADAL" clId="{65E7F96A-7C28-404D-8614-63BD5EE0FA85}" dt="2024-04-17T05:19:15.748" v="164" actId="478"/>
          <ac:spMkLst>
            <pc:docMk/>
            <pc:sldMk cId="2920553313" sldId="281"/>
            <ac:spMk id="5" creationId="{F5672996-950A-31CA-72B3-CE8FAC3BB4E0}"/>
          </ac:spMkLst>
        </pc:spChg>
        <pc:spChg chg="mod">
          <ac:chgData name="Ana Manzano" userId="b268250c-5a85-4fe1-b44e-c10c3512a2a1" providerId="ADAL" clId="{65E7F96A-7C28-404D-8614-63BD5EE0FA85}" dt="2024-04-17T05:11:26.563" v="163" actId="26606"/>
          <ac:spMkLst>
            <pc:docMk/>
            <pc:sldMk cId="2920553313" sldId="281"/>
            <ac:spMk id="6" creationId="{63CAEBED-4934-8670-B957-CE8336F0564A}"/>
          </ac:spMkLst>
        </pc:spChg>
        <pc:spChg chg="add del">
          <ac:chgData name="Ana Manzano" userId="b268250c-5a85-4fe1-b44e-c10c3512a2a1" providerId="ADAL" clId="{65E7F96A-7C28-404D-8614-63BD5EE0FA85}" dt="2024-04-17T05:10:22.345" v="141" actId="26606"/>
          <ac:spMkLst>
            <pc:docMk/>
            <pc:sldMk cId="2920553313" sldId="281"/>
            <ac:spMk id="12" creationId="{0288C6B4-AFC3-407F-A595-EFFD38D4CCAF}"/>
          </ac:spMkLst>
        </pc:spChg>
        <pc:spChg chg="add del">
          <ac:chgData name="Ana Manzano" userId="b268250c-5a85-4fe1-b44e-c10c3512a2a1" providerId="ADAL" clId="{65E7F96A-7C28-404D-8614-63BD5EE0FA85}" dt="2024-04-17T05:10:22.345" v="141" actId="26606"/>
          <ac:spMkLst>
            <pc:docMk/>
            <pc:sldMk cId="2920553313" sldId="281"/>
            <ac:spMk id="14" creationId="{CF236821-17FE-429B-8D2C-08E13A64EA40}"/>
          </ac:spMkLst>
        </pc:spChg>
        <pc:spChg chg="add del">
          <ac:chgData name="Ana Manzano" userId="b268250c-5a85-4fe1-b44e-c10c3512a2a1" providerId="ADAL" clId="{65E7F96A-7C28-404D-8614-63BD5EE0FA85}" dt="2024-04-17T05:10:22.345" v="141" actId="26606"/>
          <ac:spMkLst>
            <pc:docMk/>
            <pc:sldMk cId="2920553313" sldId="281"/>
            <ac:spMk id="16" creationId="{C0BDBCD2-E081-43AB-9119-C55465E59757}"/>
          </ac:spMkLst>
        </pc:spChg>
        <pc:spChg chg="add del">
          <ac:chgData name="Ana Manzano" userId="b268250c-5a85-4fe1-b44e-c10c3512a2a1" providerId="ADAL" clId="{65E7F96A-7C28-404D-8614-63BD5EE0FA85}" dt="2024-04-17T05:10:22.345" v="141" actId="26606"/>
          <ac:spMkLst>
            <pc:docMk/>
            <pc:sldMk cId="2920553313" sldId="281"/>
            <ac:spMk id="18" creationId="{98E79BE4-34FE-485A-98A5-92CE8F7C4743}"/>
          </ac:spMkLst>
        </pc:spChg>
        <pc:spChg chg="add del">
          <ac:chgData name="Ana Manzano" userId="b268250c-5a85-4fe1-b44e-c10c3512a2a1" providerId="ADAL" clId="{65E7F96A-7C28-404D-8614-63BD5EE0FA85}" dt="2024-04-17T05:10:22.345" v="141" actId="26606"/>
          <ac:spMkLst>
            <pc:docMk/>
            <pc:sldMk cId="2920553313" sldId="281"/>
            <ac:spMk id="20" creationId="{7A5F0580-5EE9-419F-96EE-B6529EF6E7D0}"/>
          </ac:spMkLst>
        </pc:spChg>
        <pc:spChg chg="add del">
          <ac:chgData name="Ana Manzano" userId="b268250c-5a85-4fe1-b44e-c10c3512a2a1" providerId="ADAL" clId="{65E7F96A-7C28-404D-8614-63BD5EE0FA85}" dt="2024-04-17T05:10:53.841" v="160" actId="26606"/>
          <ac:spMkLst>
            <pc:docMk/>
            <pc:sldMk cId="2920553313" sldId="281"/>
            <ac:spMk id="22" creationId="{0B9EE3F3-89B7-43C3-8651-C4C96830993D}"/>
          </ac:spMkLst>
        </pc:spChg>
        <pc:spChg chg="add del">
          <ac:chgData name="Ana Manzano" userId="b268250c-5a85-4fe1-b44e-c10c3512a2a1" providerId="ADAL" clId="{65E7F96A-7C28-404D-8614-63BD5EE0FA85}" dt="2024-04-17T05:10:53.841" v="160" actId="26606"/>
          <ac:spMkLst>
            <pc:docMk/>
            <pc:sldMk cId="2920553313" sldId="281"/>
            <ac:spMk id="23" creationId="{33AE4636-AEEC-45D6-84D4-7AC2DA48ECF8}"/>
          </ac:spMkLst>
        </pc:spChg>
        <pc:spChg chg="add del">
          <ac:chgData name="Ana Manzano" userId="b268250c-5a85-4fe1-b44e-c10c3512a2a1" providerId="ADAL" clId="{65E7F96A-7C28-404D-8614-63BD5EE0FA85}" dt="2024-04-17T05:10:53.841" v="160" actId="26606"/>
          <ac:spMkLst>
            <pc:docMk/>
            <pc:sldMk cId="2920553313" sldId="281"/>
            <ac:spMk id="24" creationId="{8D9CE0F4-2EB2-4F1F-8AAC-DB3571D9FE10}"/>
          </ac:spMkLst>
        </pc:spChg>
        <pc:spChg chg="add del">
          <ac:chgData name="Ana Manzano" userId="b268250c-5a85-4fe1-b44e-c10c3512a2a1" providerId="ADAL" clId="{65E7F96A-7C28-404D-8614-63BD5EE0FA85}" dt="2024-04-17T05:10:53.818" v="159" actId="26606"/>
          <ac:spMkLst>
            <pc:docMk/>
            <pc:sldMk cId="2920553313" sldId="281"/>
            <ac:spMk id="29" creationId="{0288C6B4-AFC3-407F-A595-EFFD38D4CCAF}"/>
          </ac:spMkLst>
        </pc:spChg>
        <pc:spChg chg="add del">
          <ac:chgData name="Ana Manzano" userId="b268250c-5a85-4fe1-b44e-c10c3512a2a1" providerId="ADAL" clId="{65E7F96A-7C28-404D-8614-63BD5EE0FA85}" dt="2024-04-17T05:10:53.818" v="159" actId="26606"/>
          <ac:spMkLst>
            <pc:docMk/>
            <pc:sldMk cId="2920553313" sldId="281"/>
            <ac:spMk id="31" creationId="{CF236821-17FE-429B-8D2C-08E13A64EA40}"/>
          </ac:spMkLst>
        </pc:spChg>
        <pc:spChg chg="add del">
          <ac:chgData name="Ana Manzano" userId="b268250c-5a85-4fe1-b44e-c10c3512a2a1" providerId="ADAL" clId="{65E7F96A-7C28-404D-8614-63BD5EE0FA85}" dt="2024-04-17T05:10:53.818" v="159" actId="26606"/>
          <ac:spMkLst>
            <pc:docMk/>
            <pc:sldMk cId="2920553313" sldId="281"/>
            <ac:spMk id="33" creationId="{C0BDBCD2-E081-43AB-9119-C55465E59757}"/>
          </ac:spMkLst>
        </pc:spChg>
        <pc:spChg chg="add del">
          <ac:chgData name="Ana Manzano" userId="b268250c-5a85-4fe1-b44e-c10c3512a2a1" providerId="ADAL" clId="{65E7F96A-7C28-404D-8614-63BD5EE0FA85}" dt="2024-04-17T05:10:53.818" v="159" actId="26606"/>
          <ac:spMkLst>
            <pc:docMk/>
            <pc:sldMk cId="2920553313" sldId="281"/>
            <ac:spMk id="35" creationId="{98E79BE4-34FE-485A-98A5-92CE8F7C4743}"/>
          </ac:spMkLst>
        </pc:spChg>
        <pc:spChg chg="add del">
          <ac:chgData name="Ana Manzano" userId="b268250c-5a85-4fe1-b44e-c10c3512a2a1" providerId="ADAL" clId="{65E7F96A-7C28-404D-8614-63BD5EE0FA85}" dt="2024-04-17T05:10:53.818" v="159" actId="26606"/>
          <ac:spMkLst>
            <pc:docMk/>
            <pc:sldMk cId="2920553313" sldId="281"/>
            <ac:spMk id="37" creationId="{7A5F0580-5EE9-419F-96EE-B6529EF6E7D0}"/>
          </ac:spMkLst>
        </pc:spChg>
        <pc:spChg chg="add del">
          <ac:chgData name="Ana Manzano" userId="b268250c-5a85-4fe1-b44e-c10c3512a2a1" providerId="ADAL" clId="{65E7F96A-7C28-404D-8614-63BD5EE0FA85}" dt="2024-04-17T05:11:26.563" v="163" actId="26606"/>
          <ac:spMkLst>
            <pc:docMk/>
            <pc:sldMk cId="2920553313" sldId="281"/>
            <ac:spMk id="44" creationId="{1E020063-2385-44AC-BD67-258E1F0B9FCE}"/>
          </ac:spMkLst>
        </pc:spChg>
        <pc:spChg chg="add del">
          <ac:chgData name="Ana Manzano" userId="b268250c-5a85-4fe1-b44e-c10c3512a2a1" providerId="ADAL" clId="{65E7F96A-7C28-404D-8614-63BD5EE0FA85}" dt="2024-04-17T05:11:26.563" v="163" actId="26606"/>
          <ac:spMkLst>
            <pc:docMk/>
            <pc:sldMk cId="2920553313" sldId="281"/>
            <ac:spMk id="45" creationId="{7E014A0B-5338-4077-AFE9-A90D04D4492B}"/>
          </ac:spMkLst>
        </pc:spChg>
        <pc:spChg chg="add">
          <ac:chgData name="Ana Manzano" userId="b268250c-5a85-4fe1-b44e-c10c3512a2a1" providerId="ADAL" clId="{65E7F96A-7C28-404D-8614-63BD5EE0FA85}" dt="2024-04-17T05:11:26.563" v="163" actId="26606"/>
          <ac:spMkLst>
            <pc:docMk/>
            <pc:sldMk cId="2920553313" sldId="281"/>
            <ac:spMk id="53" creationId="{0B9EE3F3-89B7-43C3-8651-C4C96830993D}"/>
          </ac:spMkLst>
        </pc:spChg>
        <pc:spChg chg="add">
          <ac:chgData name="Ana Manzano" userId="b268250c-5a85-4fe1-b44e-c10c3512a2a1" providerId="ADAL" clId="{65E7F96A-7C28-404D-8614-63BD5EE0FA85}" dt="2024-04-17T05:11:26.563" v="163" actId="26606"/>
          <ac:spMkLst>
            <pc:docMk/>
            <pc:sldMk cId="2920553313" sldId="281"/>
            <ac:spMk id="55" creationId="{33AE4636-AEEC-45D6-84D4-7AC2DA48ECF8}"/>
          </ac:spMkLst>
        </pc:spChg>
        <pc:spChg chg="add">
          <ac:chgData name="Ana Manzano" userId="b268250c-5a85-4fe1-b44e-c10c3512a2a1" providerId="ADAL" clId="{65E7F96A-7C28-404D-8614-63BD5EE0FA85}" dt="2024-04-17T05:11:26.563" v="163" actId="26606"/>
          <ac:spMkLst>
            <pc:docMk/>
            <pc:sldMk cId="2920553313" sldId="281"/>
            <ac:spMk id="57" creationId="{8D9CE0F4-2EB2-4F1F-8AAC-DB3571D9FE10}"/>
          </ac:spMkLst>
        </pc:spChg>
        <pc:grpChg chg="add del">
          <ac:chgData name="Ana Manzano" userId="b268250c-5a85-4fe1-b44e-c10c3512a2a1" providerId="ADAL" clId="{65E7F96A-7C28-404D-8614-63BD5EE0FA85}" dt="2024-04-17T05:11:26.563" v="163" actId="26606"/>
          <ac:grpSpMkLst>
            <pc:docMk/>
            <pc:sldMk cId="2920553313" sldId="281"/>
            <ac:grpSpMk id="39" creationId="{466920E5-8640-4C24-A775-8647637094A7}"/>
          </ac:grpSpMkLst>
        </pc:grpChg>
        <pc:grpChg chg="add del">
          <ac:chgData name="Ana Manzano" userId="b268250c-5a85-4fe1-b44e-c10c3512a2a1" providerId="ADAL" clId="{65E7F96A-7C28-404D-8614-63BD5EE0FA85}" dt="2024-04-17T05:11:26.563" v="163" actId="26606"/>
          <ac:grpSpMkLst>
            <pc:docMk/>
            <pc:sldMk cId="2920553313" sldId="281"/>
            <ac:grpSpMk id="46" creationId="{78127680-150F-4A90-9950-F66392578116}"/>
          </ac:grpSpMkLst>
        </pc:grpChg>
        <pc:picChg chg="add mod ord">
          <ac:chgData name="Ana Manzano" userId="b268250c-5a85-4fe1-b44e-c10c3512a2a1" providerId="ADAL" clId="{65E7F96A-7C28-404D-8614-63BD5EE0FA85}" dt="2024-04-17T05:11:26.563" v="163" actId="26606"/>
          <ac:picMkLst>
            <pc:docMk/>
            <pc:sldMk cId="2920553313" sldId="281"/>
            <ac:picMk id="7" creationId="{E16A0C63-F5F7-90E8-47B6-E3AB5B310670}"/>
          </ac:picMkLst>
        </pc:picChg>
      </pc:sldChg>
      <pc:sldChg chg="addSp delSp modSp new del mod">
        <pc:chgData name="Ana Manzano" userId="b268250c-5a85-4fe1-b44e-c10c3512a2a1" providerId="ADAL" clId="{65E7F96A-7C28-404D-8614-63BD5EE0FA85}" dt="2024-04-17T05:32:02.679" v="337" actId="47"/>
        <pc:sldMkLst>
          <pc:docMk/>
          <pc:sldMk cId="1719011253" sldId="282"/>
        </pc:sldMkLst>
        <pc:spChg chg="mod">
          <ac:chgData name="Ana Manzano" userId="b268250c-5a85-4fe1-b44e-c10c3512a2a1" providerId="ADAL" clId="{65E7F96A-7C28-404D-8614-63BD5EE0FA85}" dt="2024-04-17T05:23:27.748" v="309" actId="5793"/>
          <ac:spMkLst>
            <pc:docMk/>
            <pc:sldMk cId="1719011253" sldId="282"/>
            <ac:spMk id="2" creationId="{4560388C-3BAE-052F-B339-A8F28AD5C81D}"/>
          </ac:spMkLst>
        </pc:spChg>
        <pc:spChg chg="del mod">
          <ac:chgData name="Ana Manzano" userId="b268250c-5a85-4fe1-b44e-c10c3512a2a1" providerId="ADAL" clId="{65E7F96A-7C28-404D-8614-63BD5EE0FA85}" dt="2024-04-17T05:23:57.010" v="310"/>
          <ac:spMkLst>
            <pc:docMk/>
            <pc:sldMk cId="1719011253" sldId="282"/>
            <ac:spMk id="3" creationId="{216D42D9-D716-536E-2B77-2E0076302281}"/>
          </ac:spMkLst>
        </pc:spChg>
        <pc:spChg chg="del">
          <ac:chgData name="Ana Manzano" userId="b268250c-5a85-4fe1-b44e-c10c3512a2a1" providerId="ADAL" clId="{65E7F96A-7C28-404D-8614-63BD5EE0FA85}" dt="2024-04-17T05:27:46.390" v="324" actId="478"/>
          <ac:spMkLst>
            <pc:docMk/>
            <pc:sldMk cId="1719011253" sldId="282"/>
            <ac:spMk id="4" creationId="{14381F7D-5E00-CD77-E456-08450B2AC5A2}"/>
          </ac:spMkLst>
        </pc:spChg>
        <pc:spChg chg="del">
          <ac:chgData name="Ana Manzano" userId="b268250c-5a85-4fe1-b44e-c10c3512a2a1" providerId="ADAL" clId="{65E7F96A-7C28-404D-8614-63BD5EE0FA85}" dt="2024-04-17T05:27:40.301" v="323" actId="478"/>
          <ac:spMkLst>
            <pc:docMk/>
            <pc:sldMk cId="1719011253" sldId="282"/>
            <ac:spMk id="5" creationId="{8B003170-72FC-C017-A902-364EA8DD3F50}"/>
          </ac:spMkLst>
        </pc:spChg>
        <pc:spChg chg="add mod">
          <ac:chgData name="Ana Manzano" userId="b268250c-5a85-4fe1-b44e-c10c3512a2a1" providerId="ADAL" clId="{65E7F96A-7C28-404D-8614-63BD5EE0FA85}" dt="2024-04-17T05:27:54.354" v="327" actId="478"/>
          <ac:spMkLst>
            <pc:docMk/>
            <pc:sldMk cId="1719011253" sldId="282"/>
            <ac:spMk id="10" creationId="{5BFB3B72-1420-3974-B584-E73BFDC94491}"/>
          </ac:spMkLst>
        </pc:spChg>
        <pc:picChg chg="add del mod">
          <ac:chgData name="Ana Manzano" userId="b268250c-5a85-4fe1-b44e-c10c3512a2a1" providerId="ADAL" clId="{65E7F96A-7C28-404D-8614-63BD5EE0FA85}" dt="2024-04-17T05:27:54.354" v="327" actId="478"/>
          <ac:picMkLst>
            <pc:docMk/>
            <pc:sldMk cId="1719011253" sldId="282"/>
            <ac:picMk id="7" creationId="{E66ABF95-9388-59E2-0F4B-28242BAD92C3}"/>
          </ac:picMkLst>
        </pc:picChg>
        <pc:picChg chg="add mod">
          <ac:chgData name="Ana Manzano" userId="b268250c-5a85-4fe1-b44e-c10c3512a2a1" providerId="ADAL" clId="{65E7F96A-7C28-404D-8614-63BD5EE0FA85}" dt="2024-04-17T05:24:23.704" v="314" actId="1076"/>
          <ac:picMkLst>
            <pc:docMk/>
            <pc:sldMk cId="1719011253" sldId="282"/>
            <ac:picMk id="8" creationId="{320D7D9C-9B8A-E892-A8B1-4DC2E2A1FB0C}"/>
          </ac:picMkLst>
        </pc:picChg>
      </pc:sldChg>
      <pc:sldChg chg="addSp delSp modSp add del mod setBg">
        <pc:chgData name="Ana Manzano" userId="b268250c-5a85-4fe1-b44e-c10c3512a2a1" providerId="ADAL" clId="{65E7F96A-7C28-404D-8614-63BD5EE0FA85}" dt="2024-04-17T05:32:26.454" v="340" actId="47"/>
        <pc:sldMkLst>
          <pc:docMk/>
          <pc:sldMk cId="0" sldId="306"/>
        </pc:sldMkLst>
        <pc:spChg chg="mod">
          <ac:chgData name="Ana Manzano" userId="b268250c-5a85-4fe1-b44e-c10c3512a2a1" providerId="ADAL" clId="{65E7F96A-7C28-404D-8614-63BD5EE0FA85}" dt="2024-04-17T05:22:25.337" v="215" actId="26606"/>
          <ac:spMkLst>
            <pc:docMk/>
            <pc:sldMk cId="0" sldId="306"/>
            <ac:spMk id="2" creationId="{45079562-2E51-2B6F-B169-E3EC26DF82F0}"/>
          </ac:spMkLst>
        </pc:spChg>
        <pc:spChg chg="mod">
          <ac:chgData name="Ana Manzano" userId="b268250c-5a85-4fe1-b44e-c10c3512a2a1" providerId="ADAL" clId="{65E7F96A-7C28-404D-8614-63BD5EE0FA85}" dt="2024-04-17T05:22:38.860" v="216" actId="14100"/>
          <ac:spMkLst>
            <pc:docMk/>
            <pc:sldMk cId="0" sldId="306"/>
            <ac:spMk id="16388" creationId="{465315CF-70C3-F498-D6DC-E956A58A2A8F}"/>
          </ac:spMkLst>
        </pc:spChg>
        <pc:spChg chg="mod">
          <ac:chgData name="Ana Manzano" userId="b268250c-5a85-4fe1-b44e-c10c3512a2a1" providerId="ADAL" clId="{65E7F96A-7C28-404D-8614-63BD5EE0FA85}" dt="2024-04-17T05:22:25.337" v="215" actId="26606"/>
          <ac:spMkLst>
            <pc:docMk/>
            <pc:sldMk cId="0" sldId="306"/>
            <ac:spMk id="16391" creationId="{C6077C9B-C88A-F48B-0981-5DFB67C2D8F0}"/>
          </ac:spMkLst>
        </pc:spChg>
        <pc:spChg chg="mod">
          <ac:chgData name="Ana Manzano" userId="b268250c-5a85-4fe1-b44e-c10c3512a2a1" providerId="ADAL" clId="{65E7F96A-7C28-404D-8614-63BD5EE0FA85}" dt="2024-04-17T05:22:25.337" v="215" actId="26606"/>
          <ac:spMkLst>
            <pc:docMk/>
            <pc:sldMk cId="0" sldId="306"/>
            <ac:spMk id="16392" creationId="{740D9E65-7A06-B17A-426C-A9585A4AB733}"/>
          </ac:spMkLst>
        </pc:spChg>
        <pc:spChg chg="add del">
          <ac:chgData name="Ana Manzano" userId="b268250c-5a85-4fe1-b44e-c10c3512a2a1" providerId="ADAL" clId="{65E7F96A-7C28-404D-8614-63BD5EE0FA85}" dt="2024-04-17T05:22:25.312" v="214" actId="26606"/>
          <ac:spMkLst>
            <pc:docMk/>
            <pc:sldMk cId="0" sldId="306"/>
            <ac:spMk id="16397" creationId="{53B021B3-DE93-4AB7-8A18-CF5F1CED88B8}"/>
          </ac:spMkLst>
        </pc:spChg>
        <pc:spChg chg="add del">
          <ac:chgData name="Ana Manzano" userId="b268250c-5a85-4fe1-b44e-c10c3512a2a1" providerId="ADAL" clId="{65E7F96A-7C28-404D-8614-63BD5EE0FA85}" dt="2024-04-17T05:22:25.312" v="214" actId="26606"/>
          <ac:spMkLst>
            <pc:docMk/>
            <pc:sldMk cId="0" sldId="306"/>
            <ac:spMk id="16399" creationId="{52D502E5-F6B4-4D58-B4AE-FC466FF15EE8}"/>
          </ac:spMkLst>
        </pc:spChg>
        <pc:spChg chg="add del">
          <ac:chgData name="Ana Manzano" userId="b268250c-5a85-4fe1-b44e-c10c3512a2a1" providerId="ADAL" clId="{65E7F96A-7C28-404D-8614-63BD5EE0FA85}" dt="2024-04-17T05:22:25.312" v="214" actId="26606"/>
          <ac:spMkLst>
            <pc:docMk/>
            <pc:sldMk cId="0" sldId="306"/>
            <ac:spMk id="16401" creationId="{9DECDBF4-02B6-4BB4-B65B-B8107AD6A9E8}"/>
          </ac:spMkLst>
        </pc:spChg>
        <pc:spChg chg="add">
          <ac:chgData name="Ana Manzano" userId="b268250c-5a85-4fe1-b44e-c10c3512a2a1" providerId="ADAL" clId="{65E7F96A-7C28-404D-8614-63BD5EE0FA85}" dt="2024-04-17T05:22:25.337" v="215" actId="26606"/>
          <ac:spMkLst>
            <pc:docMk/>
            <pc:sldMk cId="0" sldId="306"/>
            <ac:spMk id="16407" creationId="{2F3856E9-4239-4EE7-A372-FDCF4882FDF6}"/>
          </ac:spMkLst>
        </pc:spChg>
        <pc:spChg chg="add">
          <ac:chgData name="Ana Manzano" userId="b268250c-5a85-4fe1-b44e-c10c3512a2a1" providerId="ADAL" clId="{65E7F96A-7C28-404D-8614-63BD5EE0FA85}" dt="2024-04-17T05:22:25.337" v="215" actId="26606"/>
          <ac:spMkLst>
            <pc:docMk/>
            <pc:sldMk cId="0" sldId="306"/>
            <ac:spMk id="16408" creationId="{CCC9CDCF-90F8-42B0-BD0A-794C52688098}"/>
          </ac:spMkLst>
        </pc:spChg>
        <pc:grpChg chg="add">
          <ac:chgData name="Ana Manzano" userId="b268250c-5a85-4fe1-b44e-c10c3512a2a1" providerId="ADAL" clId="{65E7F96A-7C28-404D-8614-63BD5EE0FA85}" dt="2024-04-17T05:22:25.337" v="215" actId="26606"/>
          <ac:grpSpMkLst>
            <pc:docMk/>
            <pc:sldMk cId="0" sldId="306"/>
            <ac:grpSpMk id="16409" creationId="{C07D05FE-3FB8-4314-A050-9AB40814D714}"/>
          </ac:grpSpMkLst>
        </pc:grpChg>
        <pc:picChg chg="mod">
          <ac:chgData name="Ana Manzano" userId="b268250c-5a85-4fe1-b44e-c10c3512a2a1" providerId="ADAL" clId="{65E7F96A-7C28-404D-8614-63BD5EE0FA85}" dt="2024-04-17T05:22:25.337" v="215" actId="26606"/>
          <ac:picMkLst>
            <pc:docMk/>
            <pc:sldMk cId="0" sldId="306"/>
            <ac:picMk id="16389" creationId="{370BF7AB-97AD-380C-4741-E2BAF876E3EC}"/>
          </ac:picMkLst>
        </pc:picChg>
        <pc:picChg chg="mod">
          <ac:chgData name="Ana Manzano" userId="b268250c-5a85-4fe1-b44e-c10c3512a2a1" providerId="ADAL" clId="{65E7F96A-7C28-404D-8614-63BD5EE0FA85}" dt="2024-04-17T05:22:25.337" v="215" actId="26606"/>
          <ac:picMkLst>
            <pc:docMk/>
            <pc:sldMk cId="0" sldId="306"/>
            <ac:picMk id="16390" creationId="{AEEB726D-18BE-14AE-6007-E3B028BE0D57}"/>
          </ac:picMkLst>
        </pc:picChg>
      </pc:sldChg>
      <pc:sldChg chg="addSp delSp modSp new mod setBg">
        <pc:chgData name="Ana Manzano" userId="b268250c-5a85-4fe1-b44e-c10c3512a2a1" providerId="ADAL" clId="{65E7F96A-7C28-404D-8614-63BD5EE0FA85}" dt="2024-04-18T05:13:10.172" v="6892" actId="113"/>
        <pc:sldMkLst>
          <pc:docMk/>
          <pc:sldMk cId="3633048518" sldId="307"/>
        </pc:sldMkLst>
        <pc:spChg chg="mod">
          <ac:chgData name="Ana Manzano" userId="b268250c-5a85-4fe1-b44e-c10c3512a2a1" providerId="ADAL" clId="{65E7F96A-7C28-404D-8614-63BD5EE0FA85}" dt="2024-04-17T05:33:01.095" v="343" actId="207"/>
          <ac:spMkLst>
            <pc:docMk/>
            <pc:sldMk cId="3633048518" sldId="307"/>
            <ac:spMk id="2" creationId="{46D0C805-AF75-594C-DED9-DCA32AEDD969}"/>
          </ac:spMkLst>
        </pc:spChg>
        <pc:spChg chg="del mod">
          <ac:chgData name="Ana Manzano" userId="b268250c-5a85-4fe1-b44e-c10c3512a2a1" providerId="ADAL" clId="{65E7F96A-7C28-404D-8614-63BD5EE0FA85}" dt="2024-04-17T05:30:42.035" v="330" actId="478"/>
          <ac:spMkLst>
            <pc:docMk/>
            <pc:sldMk cId="3633048518" sldId="307"/>
            <ac:spMk id="3" creationId="{1A998A7D-143C-7F94-C705-2C9F22FFABFC}"/>
          </ac:spMkLst>
        </pc:spChg>
        <pc:spChg chg="add mod">
          <ac:chgData name="Ana Manzano" userId="b268250c-5a85-4fe1-b44e-c10c3512a2a1" providerId="ADAL" clId="{65E7F96A-7C28-404D-8614-63BD5EE0FA85}" dt="2024-04-18T05:13:02.219" v="6891" actId="113"/>
          <ac:spMkLst>
            <pc:docMk/>
            <pc:sldMk cId="3633048518" sldId="307"/>
            <ac:spMk id="3" creationId="{AD746732-4694-2EEB-AADF-16227ECC29AB}"/>
          </ac:spMkLst>
        </pc:spChg>
        <pc:spChg chg="del mod">
          <ac:chgData name="Ana Manzano" userId="b268250c-5a85-4fe1-b44e-c10c3512a2a1" providerId="ADAL" clId="{65E7F96A-7C28-404D-8614-63BD5EE0FA85}" dt="2024-04-17T05:31:00.293" v="332" actId="478"/>
          <ac:spMkLst>
            <pc:docMk/>
            <pc:sldMk cId="3633048518" sldId="307"/>
            <ac:spMk id="4" creationId="{A0745874-04A8-622C-0707-C08E9A93486D}"/>
          </ac:spMkLst>
        </pc:spChg>
        <pc:spChg chg="add mod">
          <ac:chgData name="Ana Manzano" userId="b268250c-5a85-4fe1-b44e-c10c3512a2a1" providerId="ADAL" clId="{65E7F96A-7C28-404D-8614-63BD5EE0FA85}" dt="2024-04-18T05:13:10.172" v="6892" actId="113"/>
          <ac:spMkLst>
            <pc:docMk/>
            <pc:sldMk cId="3633048518" sldId="307"/>
            <ac:spMk id="4" creationId="{B4F6AEF2-FF7B-6A2A-EB71-7BF8EF6521FA}"/>
          </ac:spMkLst>
        </pc:spChg>
        <pc:spChg chg="mod">
          <ac:chgData name="Ana Manzano" userId="b268250c-5a85-4fe1-b44e-c10c3512a2a1" providerId="ADAL" clId="{65E7F96A-7C28-404D-8614-63BD5EE0FA85}" dt="2024-04-17T05:26:51.814" v="321" actId="26606"/>
          <ac:spMkLst>
            <pc:docMk/>
            <pc:sldMk cId="3633048518" sldId="307"/>
            <ac:spMk id="5" creationId="{17E3D008-4D91-C864-0092-298FF4546961}"/>
          </ac:spMkLst>
        </pc:spChg>
        <pc:spChg chg="add del">
          <ac:chgData name="Ana Manzano" userId="b268250c-5a85-4fe1-b44e-c10c3512a2a1" providerId="ADAL" clId="{65E7F96A-7C28-404D-8614-63BD5EE0FA85}" dt="2024-04-17T05:26:51.800" v="320" actId="26606"/>
          <ac:spMkLst>
            <pc:docMk/>
            <pc:sldMk cId="3633048518" sldId="307"/>
            <ac:spMk id="12" creationId="{6234BCC6-39B9-47D9-8BF8-C665401AE23C}"/>
          </ac:spMkLst>
        </pc:spChg>
        <pc:spChg chg="add del">
          <ac:chgData name="Ana Manzano" userId="b268250c-5a85-4fe1-b44e-c10c3512a2a1" providerId="ADAL" clId="{65E7F96A-7C28-404D-8614-63BD5EE0FA85}" dt="2024-04-17T05:26:51.800" v="320" actId="26606"/>
          <ac:spMkLst>
            <pc:docMk/>
            <pc:sldMk cId="3633048518" sldId="307"/>
            <ac:spMk id="14" creationId="{72A9CE9D-DAC3-40AF-B504-78A64A909F9D}"/>
          </ac:spMkLst>
        </pc:spChg>
        <pc:spChg chg="add del">
          <ac:chgData name="Ana Manzano" userId="b268250c-5a85-4fe1-b44e-c10c3512a2a1" providerId="ADAL" clId="{65E7F96A-7C28-404D-8614-63BD5EE0FA85}" dt="2024-04-17T05:26:51.800" v="320" actId="26606"/>
          <ac:spMkLst>
            <pc:docMk/>
            <pc:sldMk cId="3633048518" sldId="307"/>
            <ac:spMk id="16" creationId="{506D7452-6CDE-4381-86CE-07B2459383D5}"/>
          </ac:spMkLst>
        </pc:spChg>
        <pc:spChg chg="add del">
          <ac:chgData name="Ana Manzano" userId="b268250c-5a85-4fe1-b44e-c10c3512a2a1" providerId="ADAL" clId="{65E7F96A-7C28-404D-8614-63BD5EE0FA85}" dt="2024-04-17T05:26:51.800" v="320" actId="26606"/>
          <ac:spMkLst>
            <pc:docMk/>
            <pc:sldMk cId="3633048518" sldId="307"/>
            <ac:spMk id="18" creationId="{762DA937-8B55-4317-BD32-98D7AF30E39E}"/>
          </ac:spMkLst>
        </pc:spChg>
        <pc:spChg chg="add del">
          <ac:chgData name="Ana Manzano" userId="b268250c-5a85-4fe1-b44e-c10c3512a2a1" providerId="ADAL" clId="{65E7F96A-7C28-404D-8614-63BD5EE0FA85}" dt="2024-04-17T05:26:51.800" v="320" actId="26606"/>
          <ac:spMkLst>
            <pc:docMk/>
            <pc:sldMk cId="3633048518" sldId="307"/>
            <ac:spMk id="20" creationId="{C52EE5A8-045B-4D39-8ED1-513334085EEC}"/>
          </ac:spMkLst>
        </pc:spChg>
        <pc:spChg chg="add">
          <ac:chgData name="Ana Manzano" userId="b268250c-5a85-4fe1-b44e-c10c3512a2a1" providerId="ADAL" clId="{65E7F96A-7C28-404D-8614-63BD5EE0FA85}" dt="2024-04-17T05:26:51.814" v="321" actId="26606"/>
          <ac:spMkLst>
            <pc:docMk/>
            <pc:sldMk cId="3633048518" sldId="307"/>
            <ac:spMk id="22" creationId="{022BDE4A-8A20-4A69-9C5A-581C82036A4D}"/>
          </ac:spMkLst>
        </pc:spChg>
        <pc:picChg chg="add mod ord">
          <ac:chgData name="Ana Manzano" userId="b268250c-5a85-4fe1-b44e-c10c3512a2a1" providerId="ADAL" clId="{65E7F96A-7C28-404D-8614-63BD5EE0FA85}" dt="2024-04-17T09:33:53.957" v="347" actId="14826"/>
          <ac:picMkLst>
            <pc:docMk/>
            <pc:sldMk cId="3633048518" sldId="307"/>
            <ac:picMk id="6" creationId="{A4BEE1A8-779E-AFF7-DDD6-D87338144BB1}"/>
          </ac:picMkLst>
        </pc:picChg>
        <pc:picChg chg="add mod ord">
          <ac:chgData name="Ana Manzano" userId="b268250c-5a85-4fe1-b44e-c10c3512a2a1" providerId="ADAL" clId="{65E7F96A-7C28-404D-8614-63BD5EE0FA85}" dt="2024-04-17T05:42:23.988" v="344" actId="14826"/>
          <ac:picMkLst>
            <pc:docMk/>
            <pc:sldMk cId="3633048518" sldId="307"/>
            <ac:picMk id="7" creationId="{F74B6276-D92E-AF6D-A381-E71691ED3C98}"/>
          </ac:picMkLst>
        </pc:picChg>
      </pc:sldChg>
      <pc:sldChg chg="addSp delSp modSp new mod setBg">
        <pc:chgData name="Ana Manzano" userId="b268250c-5a85-4fe1-b44e-c10c3512a2a1" providerId="ADAL" clId="{65E7F96A-7C28-404D-8614-63BD5EE0FA85}" dt="2024-04-18T05:24:49.913" v="7192" actId="20577"/>
        <pc:sldMkLst>
          <pc:docMk/>
          <pc:sldMk cId="2674115441" sldId="308"/>
        </pc:sldMkLst>
        <pc:spChg chg="mod">
          <ac:chgData name="Ana Manzano" userId="b268250c-5a85-4fe1-b44e-c10c3512a2a1" providerId="ADAL" clId="{65E7F96A-7C28-404D-8614-63BD5EE0FA85}" dt="2024-04-18T05:23:25.643" v="7169" actId="27636"/>
          <ac:spMkLst>
            <pc:docMk/>
            <pc:sldMk cId="2674115441" sldId="308"/>
            <ac:spMk id="2" creationId="{E5538349-983E-34B7-6166-DE6DEB26587B}"/>
          </ac:spMkLst>
        </pc:spChg>
        <pc:spChg chg="del mod">
          <ac:chgData name="Ana Manzano" userId="b268250c-5a85-4fe1-b44e-c10c3512a2a1" providerId="ADAL" clId="{65E7F96A-7C28-404D-8614-63BD5EE0FA85}" dt="2024-04-17T09:41:37.656" v="403" actId="478"/>
          <ac:spMkLst>
            <pc:docMk/>
            <pc:sldMk cId="2674115441" sldId="308"/>
            <ac:spMk id="3" creationId="{FB4ADFB9-E128-807B-C467-B61E04B7B2B1}"/>
          </ac:spMkLst>
        </pc:spChg>
        <pc:spChg chg="del">
          <ac:chgData name="Ana Manzano" userId="b268250c-5a85-4fe1-b44e-c10c3512a2a1" providerId="ADAL" clId="{65E7F96A-7C28-404D-8614-63BD5EE0FA85}" dt="2024-04-17T09:39:57.261" v="362" actId="478"/>
          <ac:spMkLst>
            <pc:docMk/>
            <pc:sldMk cId="2674115441" sldId="308"/>
            <ac:spMk id="4" creationId="{F84CADBA-A73E-C2A7-3675-B3467907B10C}"/>
          </ac:spMkLst>
        </pc:spChg>
        <pc:spChg chg="mod">
          <ac:chgData name="Ana Manzano" userId="b268250c-5a85-4fe1-b44e-c10c3512a2a1" providerId="ADAL" clId="{65E7F96A-7C28-404D-8614-63BD5EE0FA85}" dt="2024-04-17T09:41:28.206" v="402" actId="26606"/>
          <ac:spMkLst>
            <pc:docMk/>
            <pc:sldMk cId="2674115441" sldId="308"/>
            <ac:spMk id="5" creationId="{097ABE84-74B8-F322-EACC-ABC282012387}"/>
          </ac:spMkLst>
        </pc:spChg>
        <pc:spChg chg="add del mod">
          <ac:chgData name="Ana Manzano" userId="b268250c-5a85-4fe1-b44e-c10c3512a2a1" providerId="ADAL" clId="{65E7F96A-7C28-404D-8614-63BD5EE0FA85}" dt="2024-04-17T09:39:37.774" v="358" actId="478"/>
          <ac:spMkLst>
            <pc:docMk/>
            <pc:sldMk cId="2674115441" sldId="308"/>
            <ac:spMk id="6" creationId="{937ACEAA-A19E-DDB8-159C-FEC621EC925B}"/>
          </ac:spMkLst>
        </pc:spChg>
        <pc:spChg chg="add del mod">
          <ac:chgData name="Ana Manzano" userId="b268250c-5a85-4fe1-b44e-c10c3512a2a1" providerId="ADAL" clId="{65E7F96A-7C28-404D-8614-63BD5EE0FA85}" dt="2024-04-17T09:40:38.833" v="371" actId="26606"/>
          <ac:spMkLst>
            <pc:docMk/>
            <pc:sldMk cId="2674115441" sldId="308"/>
            <ac:spMk id="7" creationId="{E3258680-E663-B9FD-50FC-B2E06B48E2F5}"/>
          </ac:spMkLst>
        </pc:spChg>
        <pc:spChg chg="add del">
          <ac:chgData name="Ana Manzano" userId="b268250c-5a85-4fe1-b44e-c10c3512a2a1" providerId="ADAL" clId="{65E7F96A-7C28-404D-8614-63BD5EE0FA85}" dt="2024-04-17T09:40:27.215" v="366" actId="26606"/>
          <ac:spMkLst>
            <pc:docMk/>
            <pc:sldMk cId="2674115441" sldId="308"/>
            <ac:spMk id="12" creationId="{09588DA8-065E-4F6F-8EFD-43104AB2E0CF}"/>
          </ac:spMkLst>
        </pc:spChg>
        <pc:spChg chg="add del">
          <ac:chgData name="Ana Manzano" userId="b268250c-5a85-4fe1-b44e-c10c3512a2a1" providerId="ADAL" clId="{65E7F96A-7C28-404D-8614-63BD5EE0FA85}" dt="2024-04-17T09:40:21.127" v="364" actId="26606"/>
          <ac:spMkLst>
            <pc:docMk/>
            <pc:sldMk cId="2674115441" sldId="308"/>
            <ac:spMk id="13" creationId="{9165109B-7036-4613-93D4-579E77F6EF3C}"/>
          </ac:spMkLst>
        </pc:spChg>
        <pc:spChg chg="add del">
          <ac:chgData name="Ana Manzano" userId="b268250c-5a85-4fe1-b44e-c10c3512a2a1" providerId="ADAL" clId="{65E7F96A-7C28-404D-8614-63BD5EE0FA85}" dt="2024-04-17T09:40:27.215" v="366" actId="26606"/>
          <ac:spMkLst>
            <pc:docMk/>
            <pc:sldMk cId="2674115441" sldId="308"/>
            <ac:spMk id="14" creationId="{C4285719-470E-454C-AF62-8323075F1F5B}"/>
          </ac:spMkLst>
        </pc:spChg>
        <pc:spChg chg="add del">
          <ac:chgData name="Ana Manzano" userId="b268250c-5a85-4fe1-b44e-c10c3512a2a1" providerId="ADAL" clId="{65E7F96A-7C28-404D-8614-63BD5EE0FA85}" dt="2024-04-17T09:40:21.127" v="364" actId="26606"/>
          <ac:spMkLst>
            <pc:docMk/>
            <pc:sldMk cId="2674115441" sldId="308"/>
            <ac:spMk id="15" creationId="{43E8FEA2-54EE-4F84-B5DB-A055A7D805EE}"/>
          </ac:spMkLst>
        </pc:spChg>
        <pc:spChg chg="add del">
          <ac:chgData name="Ana Manzano" userId="b268250c-5a85-4fe1-b44e-c10c3512a2a1" providerId="ADAL" clId="{65E7F96A-7C28-404D-8614-63BD5EE0FA85}" dt="2024-04-17T09:40:27.215" v="366" actId="26606"/>
          <ac:spMkLst>
            <pc:docMk/>
            <pc:sldMk cId="2674115441" sldId="308"/>
            <ac:spMk id="16" creationId="{CD9FE4EF-C4D8-49A0-B2FF-81D8DB7D8A24}"/>
          </ac:spMkLst>
        </pc:spChg>
        <pc:spChg chg="add del">
          <ac:chgData name="Ana Manzano" userId="b268250c-5a85-4fe1-b44e-c10c3512a2a1" providerId="ADAL" clId="{65E7F96A-7C28-404D-8614-63BD5EE0FA85}" dt="2024-04-17T09:40:27.215" v="366" actId="26606"/>
          <ac:spMkLst>
            <pc:docMk/>
            <pc:sldMk cId="2674115441" sldId="308"/>
            <ac:spMk id="17" creationId="{E3258680-E663-B9FD-50FC-B2E06B48E2F5}"/>
          </ac:spMkLst>
        </pc:spChg>
        <pc:spChg chg="add del">
          <ac:chgData name="Ana Manzano" userId="b268250c-5a85-4fe1-b44e-c10c3512a2a1" providerId="ADAL" clId="{65E7F96A-7C28-404D-8614-63BD5EE0FA85}" dt="2024-04-17T09:40:27.215" v="366" actId="26606"/>
          <ac:spMkLst>
            <pc:docMk/>
            <pc:sldMk cId="2674115441" sldId="308"/>
            <ac:spMk id="18" creationId="{4300840D-0A0B-4512-BACA-B439D5B9C57C}"/>
          </ac:spMkLst>
        </pc:spChg>
        <pc:spChg chg="add del">
          <ac:chgData name="Ana Manzano" userId="b268250c-5a85-4fe1-b44e-c10c3512a2a1" providerId="ADAL" clId="{65E7F96A-7C28-404D-8614-63BD5EE0FA85}" dt="2024-04-17T09:40:38.796" v="370" actId="26606"/>
          <ac:spMkLst>
            <pc:docMk/>
            <pc:sldMk cId="2674115441" sldId="308"/>
            <ac:spMk id="19" creationId="{063BBA22-50EA-4C4D-BE05-F1CE4E63AA56}"/>
          </ac:spMkLst>
        </pc:spChg>
        <pc:spChg chg="add del">
          <ac:chgData name="Ana Manzano" userId="b268250c-5a85-4fe1-b44e-c10c3512a2a1" providerId="ADAL" clId="{65E7F96A-7C28-404D-8614-63BD5EE0FA85}" dt="2024-04-17T09:40:27.215" v="366" actId="26606"/>
          <ac:spMkLst>
            <pc:docMk/>
            <pc:sldMk cId="2674115441" sldId="308"/>
            <ac:spMk id="20" creationId="{D2B78728-A580-49A7-84F9-6EF6F583ADE0}"/>
          </ac:spMkLst>
        </pc:spChg>
        <pc:spChg chg="add del">
          <ac:chgData name="Ana Manzano" userId="b268250c-5a85-4fe1-b44e-c10c3512a2a1" providerId="ADAL" clId="{65E7F96A-7C28-404D-8614-63BD5EE0FA85}" dt="2024-04-17T09:40:27.215" v="366" actId="26606"/>
          <ac:spMkLst>
            <pc:docMk/>
            <pc:sldMk cId="2674115441" sldId="308"/>
            <ac:spMk id="22" creationId="{38FAA1A1-D861-433F-88FA-1E9D6FD31D11}"/>
          </ac:spMkLst>
        </pc:spChg>
        <pc:spChg chg="add del">
          <ac:chgData name="Ana Manzano" userId="b268250c-5a85-4fe1-b44e-c10c3512a2a1" providerId="ADAL" clId="{65E7F96A-7C28-404D-8614-63BD5EE0FA85}" dt="2024-04-17T09:40:27.215" v="366" actId="26606"/>
          <ac:spMkLst>
            <pc:docMk/>
            <pc:sldMk cId="2674115441" sldId="308"/>
            <ac:spMk id="24" creationId="{8D71EDA1-87BF-4D5D-AB79-F346FD19278A}"/>
          </ac:spMkLst>
        </pc:spChg>
        <pc:spChg chg="add del">
          <ac:chgData name="Ana Manzano" userId="b268250c-5a85-4fe1-b44e-c10c3512a2a1" providerId="ADAL" clId="{65E7F96A-7C28-404D-8614-63BD5EE0FA85}" dt="2024-04-17T09:40:33.416" v="368" actId="26606"/>
          <ac:spMkLst>
            <pc:docMk/>
            <pc:sldMk cId="2674115441" sldId="308"/>
            <ac:spMk id="26" creationId="{80DF40B2-80F7-4E71-B46C-284163F3654A}"/>
          </ac:spMkLst>
        </pc:spChg>
        <pc:spChg chg="add del">
          <ac:chgData name="Ana Manzano" userId="b268250c-5a85-4fe1-b44e-c10c3512a2a1" providerId="ADAL" clId="{65E7F96A-7C28-404D-8614-63BD5EE0FA85}" dt="2024-04-17T09:40:33.416" v="368" actId="26606"/>
          <ac:spMkLst>
            <pc:docMk/>
            <pc:sldMk cId="2674115441" sldId="308"/>
            <ac:spMk id="27" creationId="{E3258680-E663-B9FD-50FC-B2E06B48E2F5}"/>
          </ac:spMkLst>
        </pc:spChg>
        <pc:spChg chg="add del">
          <ac:chgData name="Ana Manzano" userId="b268250c-5a85-4fe1-b44e-c10c3512a2a1" providerId="ADAL" clId="{65E7F96A-7C28-404D-8614-63BD5EE0FA85}" dt="2024-04-17T09:40:38.796" v="370" actId="26606"/>
          <ac:spMkLst>
            <pc:docMk/>
            <pc:sldMk cId="2674115441" sldId="308"/>
            <ac:spMk id="30" creationId="{BACC6370-2D7E-4714-9D71-7542949D7D5D}"/>
          </ac:spMkLst>
        </pc:spChg>
        <pc:spChg chg="add del">
          <ac:chgData name="Ana Manzano" userId="b268250c-5a85-4fe1-b44e-c10c3512a2a1" providerId="ADAL" clId="{65E7F96A-7C28-404D-8614-63BD5EE0FA85}" dt="2024-04-17T09:40:38.796" v="370" actId="26606"/>
          <ac:spMkLst>
            <pc:docMk/>
            <pc:sldMk cId="2674115441" sldId="308"/>
            <ac:spMk id="31" creationId="{F68B3F68-107C-434F-AA38-110D5EA91B85}"/>
          </ac:spMkLst>
        </pc:spChg>
        <pc:spChg chg="add del">
          <ac:chgData name="Ana Manzano" userId="b268250c-5a85-4fe1-b44e-c10c3512a2a1" providerId="ADAL" clId="{65E7F96A-7C28-404D-8614-63BD5EE0FA85}" dt="2024-04-17T09:40:38.796" v="370" actId="26606"/>
          <ac:spMkLst>
            <pc:docMk/>
            <pc:sldMk cId="2674115441" sldId="308"/>
            <ac:spMk id="32" creationId="{AAD0DBB9-1A4B-4391-81D4-CB19F9AB918A}"/>
          </ac:spMkLst>
        </pc:spChg>
        <pc:spChg chg="add del">
          <ac:chgData name="Ana Manzano" userId="b268250c-5a85-4fe1-b44e-c10c3512a2a1" providerId="ADAL" clId="{65E7F96A-7C28-404D-8614-63BD5EE0FA85}" dt="2024-04-17T09:41:28.206" v="402" actId="26606"/>
          <ac:spMkLst>
            <pc:docMk/>
            <pc:sldMk cId="2674115441" sldId="308"/>
            <ac:spMk id="35" creationId="{9165109B-7036-4613-93D4-579E77F6EF3C}"/>
          </ac:spMkLst>
        </pc:spChg>
        <pc:spChg chg="add del">
          <ac:chgData name="Ana Manzano" userId="b268250c-5a85-4fe1-b44e-c10c3512a2a1" providerId="ADAL" clId="{65E7F96A-7C28-404D-8614-63BD5EE0FA85}" dt="2024-04-17T09:41:28.206" v="402" actId="26606"/>
          <ac:spMkLst>
            <pc:docMk/>
            <pc:sldMk cId="2674115441" sldId="308"/>
            <ac:spMk id="36" creationId="{43E8FEA2-54EE-4F84-B5DB-A055A7D805EE}"/>
          </ac:spMkLst>
        </pc:spChg>
        <pc:spChg chg="add">
          <ac:chgData name="Ana Manzano" userId="b268250c-5a85-4fe1-b44e-c10c3512a2a1" providerId="ADAL" clId="{65E7F96A-7C28-404D-8614-63BD5EE0FA85}" dt="2024-04-17T09:41:28.206" v="402" actId="26606"/>
          <ac:spMkLst>
            <pc:docMk/>
            <pc:sldMk cId="2674115441" sldId="308"/>
            <ac:spMk id="42" creationId="{DCC231C8-C761-4B31-9B1C-C6D19248C6B3}"/>
          </ac:spMkLst>
        </pc:spChg>
        <pc:graphicFrameChg chg="add del">
          <ac:chgData name="Ana Manzano" userId="b268250c-5a85-4fe1-b44e-c10c3512a2a1" providerId="ADAL" clId="{65E7F96A-7C28-404D-8614-63BD5EE0FA85}" dt="2024-04-17T09:39:28.667" v="356" actId="26606"/>
          <ac:graphicFrameMkLst>
            <pc:docMk/>
            <pc:sldMk cId="2674115441" sldId="308"/>
            <ac:graphicFrameMk id="9" creationId="{26D94D37-83A8-6BFA-F3D6-6D1333EF7411}"/>
          </ac:graphicFrameMkLst>
        </pc:graphicFrameChg>
        <pc:graphicFrameChg chg="add del">
          <ac:chgData name="Ana Manzano" userId="b268250c-5a85-4fe1-b44e-c10c3512a2a1" providerId="ADAL" clId="{65E7F96A-7C28-404D-8614-63BD5EE0FA85}" dt="2024-04-17T09:40:21.127" v="364" actId="26606"/>
          <ac:graphicFrameMkLst>
            <pc:docMk/>
            <pc:sldMk cId="2674115441" sldId="308"/>
            <ac:graphicFrameMk id="10" creationId="{3BF6F66A-14E9-0F4F-59B6-81D5CD8962C9}"/>
          </ac:graphicFrameMkLst>
        </pc:graphicFrameChg>
        <pc:graphicFrameChg chg="add del">
          <ac:chgData name="Ana Manzano" userId="b268250c-5a85-4fe1-b44e-c10c3512a2a1" providerId="ADAL" clId="{65E7F96A-7C28-404D-8614-63BD5EE0FA85}" dt="2024-04-17T09:40:38.796" v="370" actId="26606"/>
          <ac:graphicFrameMkLst>
            <pc:docMk/>
            <pc:sldMk cId="2674115441" sldId="308"/>
            <ac:graphicFrameMk id="33" creationId="{F62A789F-B5DB-B8FB-A073-9D6AA7F6332E}"/>
          </ac:graphicFrameMkLst>
        </pc:graphicFrameChg>
        <pc:graphicFrameChg chg="add mod modGraphic">
          <ac:chgData name="Ana Manzano" userId="b268250c-5a85-4fe1-b44e-c10c3512a2a1" providerId="ADAL" clId="{65E7F96A-7C28-404D-8614-63BD5EE0FA85}" dt="2024-04-18T05:24:49.913" v="7192" actId="20577"/>
          <ac:graphicFrameMkLst>
            <pc:docMk/>
            <pc:sldMk cId="2674115441" sldId="308"/>
            <ac:graphicFrameMk id="37" creationId="{3BF6F66A-14E9-0F4F-59B6-81D5CD8962C9}"/>
          </ac:graphicFrameMkLst>
        </pc:graphicFrameChg>
        <pc:picChg chg="add del">
          <ac:chgData name="Ana Manzano" userId="b268250c-5a85-4fe1-b44e-c10c3512a2a1" providerId="ADAL" clId="{65E7F96A-7C28-404D-8614-63BD5EE0FA85}" dt="2024-04-17T09:40:33.416" v="368" actId="26606"/>
          <ac:picMkLst>
            <pc:docMk/>
            <pc:sldMk cId="2674115441" sldId="308"/>
            <ac:picMk id="28" creationId="{E5518B90-7629-2CFD-2495-C1698021E8C6}"/>
          </ac:picMkLst>
        </pc:picChg>
      </pc:sldChg>
      <pc:sldChg chg="delSp add del mod">
        <pc:chgData name="Ana Manzano" userId="b268250c-5a85-4fe1-b44e-c10c3512a2a1" providerId="ADAL" clId="{65E7F96A-7C28-404D-8614-63BD5EE0FA85}" dt="2024-04-17T09:44:30.140" v="428" actId="47"/>
        <pc:sldMkLst>
          <pc:docMk/>
          <pc:sldMk cId="2688854522" sldId="309"/>
        </pc:sldMkLst>
        <pc:picChg chg="del">
          <ac:chgData name="Ana Manzano" userId="b268250c-5a85-4fe1-b44e-c10c3512a2a1" providerId="ADAL" clId="{65E7F96A-7C28-404D-8614-63BD5EE0FA85}" dt="2024-04-17T09:43:54.242" v="422" actId="21"/>
          <ac:picMkLst>
            <pc:docMk/>
            <pc:sldMk cId="2688854522" sldId="309"/>
            <ac:picMk id="5" creationId="{3B739A39-1AC6-28C9-9080-02A517DFCEA4}"/>
          </ac:picMkLst>
        </pc:picChg>
      </pc:sldChg>
      <pc:sldChg chg="addSp delSp modSp new mod setBg modClrScheme chgLayout">
        <pc:chgData name="Ana Manzano" userId="b268250c-5a85-4fe1-b44e-c10c3512a2a1" providerId="ADAL" clId="{65E7F96A-7C28-404D-8614-63BD5EE0FA85}" dt="2024-04-17T11:32:06.719" v="1289" actId="207"/>
        <pc:sldMkLst>
          <pc:docMk/>
          <pc:sldMk cId="2300604911" sldId="310"/>
        </pc:sldMkLst>
        <pc:spChg chg="del mod ord">
          <ac:chgData name="Ana Manzano" userId="b268250c-5a85-4fe1-b44e-c10c3512a2a1" providerId="ADAL" clId="{65E7F96A-7C28-404D-8614-63BD5EE0FA85}" dt="2024-04-17T09:43:29.458" v="418" actId="700"/>
          <ac:spMkLst>
            <pc:docMk/>
            <pc:sldMk cId="2300604911" sldId="310"/>
            <ac:spMk id="2" creationId="{2870A19C-7076-B44A-FD0A-C05182043F21}"/>
          </ac:spMkLst>
        </pc:spChg>
        <pc:spChg chg="del mod ord">
          <ac:chgData name="Ana Manzano" userId="b268250c-5a85-4fe1-b44e-c10c3512a2a1" providerId="ADAL" clId="{65E7F96A-7C28-404D-8614-63BD5EE0FA85}" dt="2024-04-17T09:44:19.055" v="426" actId="478"/>
          <ac:spMkLst>
            <pc:docMk/>
            <pc:sldMk cId="2300604911" sldId="310"/>
            <ac:spMk id="3" creationId="{A4C07A6B-8286-5A3F-EB3F-F763688BBB81}"/>
          </ac:spMkLst>
        </pc:spChg>
        <pc:spChg chg="del mod ord">
          <ac:chgData name="Ana Manzano" userId="b268250c-5a85-4fe1-b44e-c10c3512a2a1" providerId="ADAL" clId="{65E7F96A-7C28-404D-8614-63BD5EE0FA85}" dt="2024-04-17T09:44:22.525" v="427" actId="478"/>
          <ac:spMkLst>
            <pc:docMk/>
            <pc:sldMk cId="2300604911" sldId="310"/>
            <ac:spMk id="4" creationId="{8DE8DC9C-50B2-0822-E98A-78A7900A54C6}"/>
          </ac:spMkLst>
        </pc:spChg>
        <pc:spChg chg="mod ord">
          <ac:chgData name="Ana Manzano" userId="b268250c-5a85-4fe1-b44e-c10c3512a2a1" providerId="ADAL" clId="{65E7F96A-7C28-404D-8614-63BD5EE0FA85}" dt="2024-04-17T09:44:05.787" v="424" actId="26606"/>
          <ac:spMkLst>
            <pc:docMk/>
            <pc:sldMk cId="2300604911" sldId="310"/>
            <ac:spMk id="5" creationId="{8780E060-057D-DF18-1F0A-A7F2B606C8F7}"/>
          </ac:spMkLst>
        </pc:spChg>
        <pc:spChg chg="add del mod ord">
          <ac:chgData name="Ana Manzano" userId="b268250c-5a85-4fe1-b44e-c10c3512a2a1" providerId="ADAL" clId="{65E7F96A-7C28-404D-8614-63BD5EE0FA85}" dt="2024-04-17T09:43:40.075" v="421" actId="478"/>
          <ac:spMkLst>
            <pc:docMk/>
            <pc:sldMk cId="2300604911" sldId="310"/>
            <ac:spMk id="6" creationId="{419CE76A-8A31-2871-1064-BFE0224989DA}"/>
          </ac:spMkLst>
        </pc:spChg>
        <pc:spChg chg="add mod ord">
          <ac:chgData name="Ana Manzano" userId="b268250c-5a85-4fe1-b44e-c10c3512a2a1" providerId="ADAL" clId="{65E7F96A-7C28-404D-8614-63BD5EE0FA85}" dt="2024-04-17T11:32:06.719" v="1289" actId="207"/>
          <ac:spMkLst>
            <pc:docMk/>
            <pc:sldMk cId="2300604911" sldId="310"/>
            <ac:spMk id="7" creationId="{146D649F-D239-5697-DF37-4B8C44EEEDA9}"/>
          </ac:spMkLst>
        </pc:spChg>
        <pc:picChg chg="add mod ord">
          <ac:chgData name="Ana Manzano" userId="b268250c-5a85-4fe1-b44e-c10c3512a2a1" providerId="ADAL" clId="{65E7F96A-7C28-404D-8614-63BD5EE0FA85}" dt="2024-04-17T09:44:05.787" v="424" actId="26606"/>
          <ac:picMkLst>
            <pc:docMk/>
            <pc:sldMk cId="2300604911" sldId="310"/>
            <ac:picMk id="8" creationId="{A14D6531-9137-1CDB-979E-77C9D092FA35}"/>
          </ac:picMkLst>
        </pc:picChg>
      </pc:sldChg>
      <pc:sldChg chg="modSp add del mod">
        <pc:chgData name="Ana Manzano" userId="b268250c-5a85-4fe1-b44e-c10c3512a2a1" providerId="ADAL" clId="{65E7F96A-7C28-404D-8614-63BD5EE0FA85}" dt="2024-04-17T10:00:39.071" v="938" actId="47"/>
        <pc:sldMkLst>
          <pc:docMk/>
          <pc:sldMk cId="4158345597" sldId="311"/>
        </pc:sldMkLst>
        <pc:spChg chg="mod">
          <ac:chgData name="Ana Manzano" userId="b268250c-5a85-4fe1-b44e-c10c3512a2a1" providerId="ADAL" clId="{65E7F96A-7C28-404D-8614-63BD5EE0FA85}" dt="2024-04-17T09:44:56.097" v="431" actId="27636"/>
          <ac:spMkLst>
            <pc:docMk/>
            <pc:sldMk cId="4158345597" sldId="311"/>
            <ac:spMk id="2" creationId="{0D40A0C9-BBE4-F7F2-CB90-FE5D430FDE38}"/>
          </ac:spMkLst>
        </pc:spChg>
      </pc:sldChg>
      <pc:sldChg chg="modSp new mod">
        <pc:chgData name="Ana Manzano" userId="b268250c-5a85-4fe1-b44e-c10c3512a2a1" providerId="ADAL" clId="{65E7F96A-7C28-404D-8614-63BD5EE0FA85}" dt="2024-04-18T04:59:13.684" v="6751" actId="20577"/>
        <pc:sldMkLst>
          <pc:docMk/>
          <pc:sldMk cId="3975530875" sldId="312"/>
        </pc:sldMkLst>
        <pc:spChg chg="mod">
          <ac:chgData name="Ana Manzano" userId="b268250c-5a85-4fe1-b44e-c10c3512a2a1" providerId="ADAL" clId="{65E7F96A-7C28-404D-8614-63BD5EE0FA85}" dt="2024-04-17T09:45:24.051" v="440" actId="20577"/>
          <ac:spMkLst>
            <pc:docMk/>
            <pc:sldMk cId="3975530875" sldId="312"/>
            <ac:spMk id="2" creationId="{B6260366-BAD6-C3D2-FCEC-7E85C404CF91}"/>
          </ac:spMkLst>
        </pc:spChg>
        <pc:spChg chg="mod">
          <ac:chgData name="Ana Manzano" userId="b268250c-5a85-4fe1-b44e-c10c3512a2a1" providerId="ADAL" clId="{65E7F96A-7C28-404D-8614-63BD5EE0FA85}" dt="2024-04-18T04:59:13.684" v="6751" actId="20577"/>
          <ac:spMkLst>
            <pc:docMk/>
            <pc:sldMk cId="3975530875" sldId="312"/>
            <ac:spMk id="3" creationId="{CD61D143-B7A7-74D2-4656-7517449FC242}"/>
          </ac:spMkLst>
        </pc:spChg>
      </pc:sldChg>
      <pc:sldChg chg="addSp delSp modSp new mod setBg modClrScheme chgLayout">
        <pc:chgData name="Ana Manzano" userId="b268250c-5a85-4fe1-b44e-c10c3512a2a1" providerId="ADAL" clId="{65E7F96A-7C28-404D-8614-63BD5EE0FA85}" dt="2024-04-18T04:57:45.519" v="6702" actId="20577"/>
        <pc:sldMkLst>
          <pc:docMk/>
          <pc:sldMk cId="3835838006" sldId="313"/>
        </pc:sldMkLst>
        <pc:spChg chg="del mod ord">
          <ac:chgData name="Ana Manzano" userId="b268250c-5a85-4fe1-b44e-c10c3512a2a1" providerId="ADAL" clId="{65E7F96A-7C28-404D-8614-63BD5EE0FA85}" dt="2024-04-17T09:52:45.057" v="759" actId="700"/>
          <ac:spMkLst>
            <pc:docMk/>
            <pc:sldMk cId="3835838006" sldId="313"/>
            <ac:spMk id="2" creationId="{EFB9A4CE-4504-CEEB-6996-42509004CB7E}"/>
          </ac:spMkLst>
        </pc:spChg>
        <pc:spChg chg="del mod ord">
          <ac:chgData name="Ana Manzano" userId="b268250c-5a85-4fe1-b44e-c10c3512a2a1" providerId="ADAL" clId="{65E7F96A-7C28-404D-8614-63BD5EE0FA85}" dt="2024-04-17T09:52:45.057" v="759" actId="700"/>
          <ac:spMkLst>
            <pc:docMk/>
            <pc:sldMk cId="3835838006" sldId="313"/>
            <ac:spMk id="3" creationId="{496B24FE-3693-C19D-454E-DC0B1E1B4284}"/>
          </ac:spMkLst>
        </pc:spChg>
        <pc:spChg chg="del mod ord">
          <ac:chgData name="Ana Manzano" userId="b268250c-5a85-4fe1-b44e-c10c3512a2a1" providerId="ADAL" clId="{65E7F96A-7C28-404D-8614-63BD5EE0FA85}" dt="2024-04-17T09:53:28.247" v="840" actId="478"/>
          <ac:spMkLst>
            <pc:docMk/>
            <pc:sldMk cId="3835838006" sldId="313"/>
            <ac:spMk id="4" creationId="{7C5B5867-2D6A-0FAD-3953-D013613DD834}"/>
          </ac:spMkLst>
        </pc:spChg>
        <pc:spChg chg="del mod ord">
          <ac:chgData name="Ana Manzano" userId="b268250c-5a85-4fe1-b44e-c10c3512a2a1" providerId="ADAL" clId="{65E7F96A-7C28-404D-8614-63BD5EE0FA85}" dt="2024-04-17T09:53:25.265" v="839" actId="478"/>
          <ac:spMkLst>
            <pc:docMk/>
            <pc:sldMk cId="3835838006" sldId="313"/>
            <ac:spMk id="5" creationId="{335F76FC-3597-AD11-39C0-2E094FC6DC94}"/>
          </ac:spMkLst>
        </pc:spChg>
        <pc:spChg chg="mod ord">
          <ac:chgData name="Ana Manzano" userId="b268250c-5a85-4fe1-b44e-c10c3512a2a1" providerId="ADAL" clId="{65E7F96A-7C28-404D-8614-63BD5EE0FA85}" dt="2024-04-17T09:53:38.954" v="841" actId="26606"/>
          <ac:spMkLst>
            <pc:docMk/>
            <pc:sldMk cId="3835838006" sldId="313"/>
            <ac:spMk id="6" creationId="{3DAA55CF-195F-A13D-8E91-1E7CDC5D2A10}"/>
          </ac:spMkLst>
        </pc:spChg>
        <pc:spChg chg="add mod ord">
          <ac:chgData name="Ana Manzano" userId="b268250c-5a85-4fe1-b44e-c10c3512a2a1" providerId="ADAL" clId="{65E7F96A-7C28-404D-8614-63BD5EE0FA85}" dt="2024-04-18T04:57:45.519" v="6702" actId="20577"/>
          <ac:spMkLst>
            <pc:docMk/>
            <pc:sldMk cId="3835838006" sldId="313"/>
            <ac:spMk id="7" creationId="{001C1FCA-136F-E764-E738-4A53D7239CFE}"/>
          </ac:spMkLst>
        </pc:spChg>
        <pc:spChg chg="add mod ord">
          <ac:chgData name="Ana Manzano" userId="b268250c-5a85-4fe1-b44e-c10c3512a2a1" providerId="ADAL" clId="{65E7F96A-7C28-404D-8614-63BD5EE0FA85}" dt="2024-04-17T09:54:13.930" v="847" actId="20577"/>
          <ac:spMkLst>
            <pc:docMk/>
            <pc:sldMk cId="3835838006" sldId="313"/>
            <ac:spMk id="8" creationId="{6A7CD9B7-B77F-DB37-37DE-DE01924778A6}"/>
          </ac:spMkLst>
        </pc:spChg>
        <pc:spChg chg="add">
          <ac:chgData name="Ana Manzano" userId="b268250c-5a85-4fe1-b44e-c10c3512a2a1" providerId="ADAL" clId="{65E7F96A-7C28-404D-8614-63BD5EE0FA85}" dt="2024-04-17T09:53:38.954" v="841" actId="26606"/>
          <ac:spMkLst>
            <pc:docMk/>
            <pc:sldMk cId="3835838006" sldId="313"/>
            <ac:spMk id="13" creationId="{FFD48BC7-DC40-47DE-87EE-9F4B6ECB9ABB}"/>
          </ac:spMkLst>
        </pc:spChg>
        <pc:spChg chg="add">
          <ac:chgData name="Ana Manzano" userId="b268250c-5a85-4fe1-b44e-c10c3512a2a1" providerId="ADAL" clId="{65E7F96A-7C28-404D-8614-63BD5EE0FA85}" dt="2024-04-17T09:53:38.954" v="841" actId="26606"/>
          <ac:spMkLst>
            <pc:docMk/>
            <pc:sldMk cId="3835838006" sldId="313"/>
            <ac:spMk id="15" creationId="{E502BBC7-2C76-46F3-BC24-5985BC13DB88}"/>
          </ac:spMkLst>
        </pc:spChg>
        <pc:spChg chg="add">
          <ac:chgData name="Ana Manzano" userId="b268250c-5a85-4fe1-b44e-c10c3512a2a1" providerId="ADAL" clId="{65E7F96A-7C28-404D-8614-63BD5EE0FA85}" dt="2024-04-17T09:53:38.954" v="841" actId="26606"/>
          <ac:spMkLst>
            <pc:docMk/>
            <pc:sldMk cId="3835838006" sldId="313"/>
            <ac:spMk id="17" creationId="{C7F28D52-2A5F-4D23-81AE-7CB8B591C7AF}"/>
          </ac:spMkLst>
        </pc:spChg>
        <pc:spChg chg="add">
          <ac:chgData name="Ana Manzano" userId="b268250c-5a85-4fe1-b44e-c10c3512a2a1" providerId="ADAL" clId="{65E7F96A-7C28-404D-8614-63BD5EE0FA85}" dt="2024-04-17T09:53:38.954" v="841" actId="26606"/>
          <ac:spMkLst>
            <pc:docMk/>
            <pc:sldMk cId="3835838006" sldId="313"/>
            <ac:spMk id="19" creationId="{3629484E-3792-4B3D-89AD-7C8A1ED0E0D4}"/>
          </ac:spMkLst>
        </pc:spChg>
      </pc:sldChg>
      <pc:sldChg chg="addSp delSp modSp add mod setBg delDesignElem">
        <pc:chgData name="Ana Manzano" userId="b268250c-5a85-4fe1-b44e-c10c3512a2a1" providerId="ADAL" clId="{65E7F96A-7C28-404D-8614-63BD5EE0FA85}" dt="2024-04-17T09:56:15.196" v="905" actId="20577"/>
        <pc:sldMkLst>
          <pc:docMk/>
          <pc:sldMk cId="833706032" sldId="314"/>
        </pc:sldMkLst>
        <pc:spChg chg="mod">
          <ac:chgData name="Ana Manzano" userId="b268250c-5a85-4fe1-b44e-c10c3512a2a1" providerId="ADAL" clId="{65E7F96A-7C28-404D-8614-63BD5EE0FA85}" dt="2024-04-17T09:56:15.196" v="905" actId="20577"/>
          <ac:spMkLst>
            <pc:docMk/>
            <pc:sldMk cId="833706032" sldId="314"/>
            <ac:spMk id="7" creationId="{001C1FCA-136F-E764-E738-4A53D7239CFE}"/>
          </ac:spMkLst>
        </pc:spChg>
        <pc:spChg chg="add">
          <ac:chgData name="Ana Manzano" userId="b268250c-5a85-4fe1-b44e-c10c3512a2a1" providerId="ADAL" clId="{65E7F96A-7C28-404D-8614-63BD5EE0FA85}" dt="2024-04-17T09:55:24.721" v="878" actId="26606"/>
          <ac:spMkLst>
            <pc:docMk/>
            <pc:sldMk cId="833706032" sldId="314"/>
            <ac:spMk id="10" creationId="{FFD48BC7-DC40-47DE-87EE-9F4B6ECB9ABB}"/>
          </ac:spMkLst>
        </pc:spChg>
        <pc:spChg chg="add">
          <ac:chgData name="Ana Manzano" userId="b268250c-5a85-4fe1-b44e-c10c3512a2a1" providerId="ADAL" clId="{65E7F96A-7C28-404D-8614-63BD5EE0FA85}" dt="2024-04-17T09:55:24.721" v="878" actId="26606"/>
          <ac:spMkLst>
            <pc:docMk/>
            <pc:sldMk cId="833706032" sldId="314"/>
            <ac:spMk id="11" creationId="{E502BBC7-2C76-46F3-BC24-5985BC13DB88}"/>
          </ac:spMkLst>
        </pc:spChg>
        <pc:spChg chg="add">
          <ac:chgData name="Ana Manzano" userId="b268250c-5a85-4fe1-b44e-c10c3512a2a1" providerId="ADAL" clId="{65E7F96A-7C28-404D-8614-63BD5EE0FA85}" dt="2024-04-17T09:55:24.721" v="878" actId="26606"/>
          <ac:spMkLst>
            <pc:docMk/>
            <pc:sldMk cId="833706032" sldId="314"/>
            <ac:spMk id="12" creationId="{C7F28D52-2A5F-4D23-81AE-7CB8B591C7AF}"/>
          </ac:spMkLst>
        </pc:spChg>
        <pc:spChg chg="del">
          <ac:chgData name="Ana Manzano" userId="b268250c-5a85-4fe1-b44e-c10c3512a2a1" providerId="ADAL" clId="{65E7F96A-7C28-404D-8614-63BD5EE0FA85}" dt="2024-04-17T09:55:19.473" v="877"/>
          <ac:spMkLst>
            <pc:docMk/>
            <pc:sldMk cId="833706032" sldId="314"/>
            <ac:spMk id="13" creationId="{FFD48BC7-DC40-47DE-87EE-9F4B6ECB9ABB}"/>
          </ac:spMkLst>
        </pc:spChg>
        <pc:spChg chg="add">
          <ac:chgData name="Ana Manzano" userId="b268250c-5a85-4fe1-b44e-c10c3512a2a1" providerId="ADAL" clId="{65E7F96A-7C28-404D-8614-63BD5EE0FA85}" dt="2024-04-17T09:55:24.721" v="878" actId="26606"/>
          <ac:spMkLst>
            <pc:docMk/>
            <pc:sldMk cId="833706032" sldId="314"/>
            <ac:spMk id="14" creationId="{3629484E-3792-4B3D-89AD-7C8A1ED0E0D4}"/>
          </ac:spMkLst>
        </pc:spChg>
        <pc:spChg chg="del">
          <ac:chgData name="Ana Manzano" userId="b268250c-5a85-4fe1-b44e-c10c3512a2a1" providerId="ADAL" clId="{65E7F96A-7C28-404D-8614-63BD5EE0FA85}" dt="2024-04-17T09:55:19.473" v="877"/>
          <ac:spMkLst>
            <pc:docMk/>
            <pc:sldMk cId="833706032" sldId="314"/>
            <ac:spMk id="15" creationId="{E502BBC7-2C76-46F3-BC24-5985BC13DB88}"/>
          </ac:spMkLst>
        </pc:spChg>
        <pc:spChg chg="del">
          <ac:chgData name="Ana Manzano" userId="b268250c-5a85-4fe1-b44e-c10c3512a2a1" providerId="ADAL" clId="{65E7F96A-7C28-404D-8614-63BD5EE0FA85}" dt="2024-04-17T09:55:19.473" v="877"/>
          <ac:spMkLst>
            <pc:docMk/>
            <pc:sldMk cId="833706032" sldId="314"/>
            <ac:spMk id="17" creationId="{C7F28D52-2A5F-4D23-81AE-7CB8B591C7AF}"/>
          </ac:spMkLst>
        </pc:spChg>
        <pc:spChg chg="del">
          <ac:chgData name="Ana Manzano" userId="b268250c-5a85-4fe1-b44e-c10c3512a2a1" providerId="ADAL" clId="{65E7F96A-7C28-404D-8614-63BD5EE0FA85}" dt="2024-04-17T09:55:19.473" v="877"/>
          <ac:spMkLst>
            <pc:docMk/>
            <pc:sldMk cId="833706032" sldId="314"/>
            <ac:spMk id="19" creationId="{3629484E-3792-4B3D-89AD-7C8A1ED0E0D4}"/>
          </ac:spMkLst>
        </pc:spChg>
      </pc:sldChg>
      <pc:sldChg chg="modSp add del mod">
        <pc:chgData name="Ana Manzano" userId="b268250c-5a85-4fe1-b44e-c10c3512a2a1" providerId="ADAL" clId="{65E7F96A-7C28-404D-8614-63BD5EE0FA85}" dt="2024-04-17T09:55:15.252" v="875" actId="2696"/>
        <pc:sldMkLst>
          <pc:docMk/>
          <pc:sldMk cId="3879126655" sldId="314"/>
        </pc:sldMkLst>
        <pc:spChg chg="mod">
          <ac:chgData name="Ana Manzano" userId="b268250c-5a85-4fe1-b44e-c10c3512a2a1" providerId="ADAL" clId="{65E7F96A-7C28-404D-8614-63BD5EE0FA85}" dt="2024-04-17T09:55:03.449" v="872" actId="20577"/>
          <ac:spMkLst>
            <pc:docMk/>
            <pc:sldMk cId="3879126655" sldId="314"/>
            <ac:spMk id="7" creationId="{001C1FCA-136F-E764-E738-4A53D7239CFE}"/>
          </ac:spMkLst>
        </pc:spChg>
        <pc:spChg chg="mod">
          <ac:chgData name="Ana Manzano" userId="b268250c-5a85-4fe1-b44e-c10c3512a2a1" providerId="ADAL" clId="{65E7F96A-7C28-404D-8614-63BD5EE0FA85}" dt="2024-04-17T09:55:07.651" v="874" actId="20577"/>
          <ac:spMkLst>
            <pc:docMk/>
            <pc:sldMk cId="3879126655" sldId="314"/>
            <ac:spMk id="8" creationId="{6A7CD9B7-B77F-DB37-37DE-DE01924778A6}"/>
          </ac:spMkLst>
        </pc:spChg>
      </pc:sldChg>
      <pc:sldChg chg="modSp add mod">
        <pc:chgData name="Ana Manzano" userId="b268250c-5a85-4fe1-b44e-c10c3512a2a1" providerId="ADAL" clId="{65E7F96A-7C28-404D-8614-63BD5EE0FA85}" dt="2024-04-18T04:58:24.331" v="6712" actId="20577"/>
        <pc:sldMkLst>
          <pc:docMk/>
          <pc:sldMk cId="3709855211" sldId="315"/>
        </pc:sldMkLst>
        <pc:spChg chg="mod">
          <ac:chgData name="Ana Manzano" userId="b268250c-5a85-4fe1-b44e-c10c3512a2a1" providerId="ADAL" clId="{65E7F96A-7C28-404D-8614-63BD5EE0FA85}" dt="2024-04-18T04:58:24.331" v="6712" actId="20577"/>
          <ac:spMkLst>
            <pc:docMk/>
            <pc:sldMk cId="3709855211" sldId="315"/>
            <ac:spMk id="7" creationId="{001C1FCA-136F-E764-E738-4A53D7239CFE}"/>
          </ac:spMkLst>
        </pc:spChg>
        <pc:spChg chg="mod">
          <ac:chgData name="Ana Manzano" userId="b268250c-5a85-4fe1-b44e-c10c3512a2a1" providerId="ADAL" clId="{65E7F96A-7C28-404D-8614-63BD5EE0FA85}" dt="2024-04-17T10:02:20.151" v="975" actId="20577"/>
          <ac:spMkLst>
            <pc:docMk/>
            <pc:sldMk cId="3709855211" sldId="315"/>
            <ac:spMk id="8" creationId="{6A7CD9B7-B77F-DB37-37DE-DE01924778A6}"/>
          </ac:spMkLst>
        </pc:spChg>
      </pc:sldChg>
      <pc:sldChg chg="addSp delSp modSp new mod setBg modClrScheme chgLayout">
        <pc:chgData name="Ana Manzano" userId="b268250c-5a85-4fe1-b44e-c10c3512a2a1" providerId="ADAL" clId="{65E7F96A-7C28-404D-8614-63BD5EE0FA85}" dt="2024-04-18T05:31:12.477" v="7276" actId="20577"/>
        <pc:sldMkLst>
          <pc:docMk/>
          <pc:sldMk cId="3289942124" sldId="316"/>
        </pc:sldMkLst>
        <pc:spChg chg="del mod ord">
          <ac:chgData name="Ana Manzano" userId="b268250c-5a85-4fe1-b44e-c10c3512a2a1" providerId="ADAL" clId="{65E7F96A-7C28-404D-8614-63BD5EE0FA85}" dt="2024-04-17T10:02:42.061" v="980" actId="700"/>
          <ac:spMkLst>
            <pc:docMk/>
            <pc:sldMk cId="3289942124" sldId="316"/>
            <ac:spMk id="2" creationId="{C5E3EB34-A295-9467-D3F7-578B9F1D8CD5}"/>
          </ac:spMkLst>
        </pc:spChg>
        <pc:spChg chg="del mod ord">
          <ac:chgData name="Ana Manzano" userId="b268250c-5a85-4fe1-b44e-c10c3512a2a1" providerId="ADAL" clId="{65E7F96A-7C28-404D-8614-63BD5EE0FA85}" dt="2024-04-17T10:02:42.061" v="980" actId="700"/>
          <ac:spMkLst>
            <pc:docMk/>
            <pc:sldMk cId="3289942124" sldId="316"/>
            <ac:spMk id="3" creationId="{6F31C777-E5EC-93CA-A7EA-9C43D634422D}"/>
          </ac:spMkLst>
        </pc:spChg>
        <pc:spChg chg="del mod ord">
          <ac:chgData name="Ana Manzano" userId="b268250c-5a85-4fe1-b44e-c10c3512a2a1" providerId="ADAL" clId="{65E7F96A-7C28-404D-8614-63BD5EE0FA85}" dt="2024-04-17T10:04:27.791" v="997" actId="478"/>
          <ac:spMkLst>
            <pc:docMk/>
            <pc:sldMk cId="3289942124" sldId="316"/>
            <ac:spMk id="4" creationId="{4B1849C1-E742-5DB8-20DD-E40D62EDE9DF}"/>
          </ac:spMkLst>
        </pc:spChg>
        <pc:spChg chg="del mod ord">
          <ac:chgData name="Ana Manzano" userId="b268250c-5a85-4fe1-b44e-c10c3512a2a1" providerId="ADAL" clId="{65E7F96A-7C28-404D-8614-63BD5EE0FA85}" dt="2024-04-17T10:04:34.181" v="999" actId="478"/>
          <ac:spMkLst>
            <pc:docMk/>
            <pc:sldMk cId="3289942124" sldId="316"/>
            <ac:spMk id="5" creationId="{44B3C8DD-75F0-03D7-3272-F2FC3E5257E2}"/>
          </ac:spMkLst>
        </pc:spChg>
        <pc:spChg chg="add del mod ord">
          <ac:chgData name="Ana Manzano" userId="b268250c-5a85-4fe1-b44e-c10c3512a2a1" providerId="ADAL" clId="{65E7F96A-7C28-404D-8614-63BD5EE0FA85}" dt="2024-04-17T10:04:42.800" v="1001" actId="478"/>
          <ac:spMkLst>
            <pc:docMk/>
            <pc:sldMk cId="3289942124" sldId="316"/>
            <ac:spMk id="6" creationId="{02F391B5-3193-B7FD-663D-80BAD589503F}"/>
          </ac:spMkLst>
        </pc:spChg>
        <pc:spChg chg="add del mod ord">
          <ac:chgData name="Ana Manzano" userId="b268250c-5a85-4fe1-b44e-c10c3512a2a1" providerId="ADAL" clId="{65E7F96A-7C28-404D-8614-63BD5EE0FA85}" dt="2024-04-17T10:03:13.024" v="983" actId="478"/>
          <ac:spMkLst>
            <pc:docMk/>
            <pc:sldMk cId="3289942124" sldId="316"/>
            <ac:spMk id="7" creationId="{B626C03E-A45C-0436-12B3-5CE57D6D93FE}"/>
          </ac:spMkLst>
        </pc:spChg>
        <pc:spChg chg="add mod ord">
          <ac:chgData name="Ana Manzano" userId="b268250c-5a85-4fe1-b44e-c10c3512a2a1" providerId="ADAL" clId="{65E7F96A-7C28-404D-8614-63BD5EE0FA85}" dt="2024-04-18T05:31:12.477" v="7276" actId="20577"/>
          <ac:spMkLst>
            <pc:docMk/>
            <pc:sldMk cId="3289942124" sldId="316"/>
            <ac:spMk id="8" creationId="{761254DD-41D6-D448-4C1D-4650A1975C0B}"/>
          </ac:spMkLst>
        </pc:spChg>
        <pc:spChg chg="add del">
          <ac:chgData name="Ana Manzano" userId="b268250c-5a85-4fe1-b44e-c10c3512a2a1" providerId="ADAL" clId="{65E7F96A-7C28-404D-8614-63BD5EE0FA85}" dt="2024-04-17T10:03:46.095" v="986" actId="26606"/>
          <ac:spMkLst>
            <pc:docMk/>
            <pc:sldMk cId="3289942124" sldId="316"/>
            <ac:spMk id="15" creationId="{9427AF5F-9A0E-42B7-A252-FD64C9885F9C}"/>
          </ac:spMkLst>
        </pc:spChg>
        <pc:spChg chg="add del">
          <ac:chgData name="Ana Manzano" userId="b268250c-5a85-4fe1-b44e-c10c3512a2a1" providerId="ADAL" clId="{65E7F96A-7C28-404D-8614-63BD5EE0FA85}" dt="2024-04-17T10:03:54.445" v="988" actId="26606"/>
          <ac:spMkLst>
            <pc:docMk/>
            <pc:sldMk cId="3289942124" sldId="316"/>
            <ac:spMk id="17" creationId="{3EBE8569-6AEC-4B8C-8D53-2DE337CDBA65}"/>
          </ac:spMkLst>
        </pc:spChg>
        <pc:spChg chg="add del">
          <ac:chgData name="Ana Manzano" userId="b268250c-5a85-4fe1-b44e-c10c3512a2a1" providerId="ADAL" clId="{65E7F96A-7C28-404D-8614-63BD5EE0FA85}" dt="2024-04-17T10:03:54.445" v="988" actId="26606"/>
          <ac:spMkLst>
            <pc:docMk/>
            <pc:sldMk cId="3289942124" sldId="316"/>
            <ac:spMk id="18" creationId="{8FC9BE17-9A7B-462D-AE50-3D8777387304}"/>
          </ac:spMkLst>
        </pc:spChg>
        <pc:spChg chg="add del">
          <ac:chgData name="Ana Manzano" userId="b268250c-5a85-4fe1-b44e-c10c3512a2a1" providerId="ADAL" clId="{65E7F96A-7C28-404D-8614-63BD5EE0FA85}" dt="2024-04-17T10:03:54.445" v="988" actId="26606"/>
          <ac:spMkLst>
            <pc:docMk/>
            <pc:sldMk cId="3289942124" sldId="316"/>
            <ac:spMk id="19" creationId="{55D4142C-5077-457F-A6AD-3FECFDB39685}"/>
          </ac:spMkLst>
        </pc:spChg>
        <pc:spChg chg="add del">
          <ac:chgData name="Ana Manzano" userId="b268250c-5a85-4fe1-b44e-c10c3512a2a1" providerId="ADAL" clId="{65E7F96A-7C28-404D-8614-63BD5EE0FA85}" dt="2024-04-17T10:03:54.445" v="988" actId="26606"/>
          <ac:spMkLst>
            <pc:docMk/>
            <pc:sldMk cId="3289942124" sldId="316"/>
            <ac:spMk id="21" creationId="{7A5F0580-5EE9-419F-96EE-B6529EF6E7D0}"/>
          </ac:spMkLst>
        </pc:spChg>
        <pc:spChg chg="add del">
          <ac:chgData name="Ana Manzano" userId="b268250c-5a85-4fe1-b44e-c10c3512a2a1" providerId="ADAL" clId="{65E7F96A-7C28-404D-8614-63BD5EE0FA85}" dt="2024-04-17T10:04:12.660" v="992" actId="26606"/>
          <ac:spMkLst>
            <pc:docMk/>
            <pc:sldMk cId="3289942124" sldId="316"/>
            <ac:spMk id="24" creationId="{D1942232-83D0-49E2-AF9B-1F97E3C1EF8E}"/>
          </ac:spMkLst>
        </pc:spChg>
        <pc:spChg chg="add del">
          <ac:chgData name="Ana Manzano" userId="b268250c-5a85-4fe1-b44e-c10c3512a2a1" providerId="ADAL" clId="{65E7F96A-7C28-404D-8614-63BD5EE0FA85}" dt="2024-04-17T10:04:12.660" v="992" actId="26606"/>
          <ac:spMkLst>
            <pc:docMk/>
            <pc:sldMk cId="3289942124" sldId="316"/>
            <ac:spMk id="30" creationId="{E9E70D72-6E23-4015-A4A6-85C120C19167}"/>
          </ac:spMkLst>
        </pc:spChg>
        <pc:spChg chg="add">
          <ac:chgData name="Ana Manzano" userId="b268250c-5a85-4fe1-b44e-c10c3512a2a1" providerId="ADAL" clId="{65E7F96A-7C28-404D-8614-63BD5EE0FA85}" dt="2024-04-17T10:04:12.660" v="992" actId="26606"/>
          <ac:spMkLst>
            <pc:docMk/>
            <pc:sldMk cId="3289942124" sldId="316"/>
            <ac:spMk id="37" creationId="{B6FACB3C-9069-4791-BC5C-0DB7CD19B853}"/>
          </ac:spMkLst>
        </pc:spChg>
        <pc:spChg chg="add">
          <ac:chgData name="Ana Manzano" userId="b268250c-5a85-4fe1-b44e-c10c3512a2a1" providerId="ADAL" clId="{65E7F96A-7C28-404D-8614-63BD5EE0FA85}" dt="2024-04-17T10:04:12.660" v="992" actId="26606"/>
          <ac:spMkLst>
            <pc:docMk/>
            <pc:sldMk cId="3289942124" sldId="316"/>
            <ac:spMk id="39" creationId="{71F2038E-D777-4B76-81DD-DD13EE91B9DD}"/>
          </ac:spMkLst>
        </pc:spChg>
        <pc:grpChg chg="add del">
          <ac:chgData name="Ana Manzano" userId="b268250c-5a85-4fe1-b44e-c10c3512a2a1" providerId="ADAL" clId="{65E7F96A-7C28-404D-8614-63BD5EE0FA85}" dt="2024-04-17T10:04:12.660" v="992" actId="26606"/>
          <ac:grpSpMkLst>
            <pc:docMk/>
            <pc:sldMk cId="3289942124" sldId="316"/>
            <ac:grpSpMk id="25" creationId="{C78D9229-E61D-4FEE-8321-2F8B64A8CADF}"/>
          </ac:grpSpMkLst>
        </pc:grpChg>
        <pc:grpChg chg="add del">
          <ac:chgData name="Ana Manzano" userId="b268250c-5a85-4fe1-b44e-c10c3512a2a1" providerId="ADAL" clId="{65E7F96A-7C28-404D-8614-63BD5EE0FA85}" dt="2024-04-17T10:04:12.660" v="992" actId="26606"/>
          <ac:grpSpMkLst>
            <pc:docMk/>
            <pc:sldMk cId="3289942124" sldId="316"/>
            <ac:grpSpMk id="31" creationId="{C28A977F-B603-4D81-B0FC-C8DE048A7931}"/>
          </ac:grpSpMkLst>
        </pc:grpChg>
        <pc:grpChg chg="add">
          <ac:chgData name="Ana Manzano" userId="b268250c-5a85-4fe1-b44e-c10c3512a2a1" providerId="ADAL" clId="{65E7F96A-7C28-404D-8614-63BD5EE0FA85}" dt="2024-04-17T10:04:12.660" v="992" actId="26606"/>
          <ac:grpSpMkLst>
            <pc:docMk/>
            <pc:sldMk cId="3289942124" sldId="316"/>
            <ac:grpSpMk id="41" creationId="{DD354807-230F-4402-B1B9-F733A8F1F190}"/>
          </ac:grpSpMkLst>
        </pc:grpChg>
        <pc:picChg chg="add mod ord">
          <ac:chgData name="Ana Manzano" userId="b268250c-5a85-4fe1-b44e-c10c3512a2a1" providerId="ADAL" clId="{65E7F96A-7C28-404D-8614-63BD5EE0FA85}" dt="2024-04-17T10:04:12.660" v="992" actId="26606"/>
          <ac:picMkLst>
            <pc:docMk/>
            <pc:sldMk cId="3289942124" sldId="316"/>
            <ac:picMk id="10" creationId="{B4BFD174-BB20-093B-D6E8-CADABE64A676}"/>
          </ac:picMkLst>
        </pc:picChg>
      </pc:sldChg>
      <pc:sldChg chg="addSp modSp add mod setBg">
        <pc:chgData name="Ana Manzano" userId="b268250c-5a85-4fe1-b44e-c10c3512a2a1" providerId="ADAL" clId="{65E7F96A-7C28-404D-8614-63BD5EE0FA85}" dt="2024-04-18T05:35:35.190" v="7289" actId="20577"/>
        <pc:sldMkLst>
          <pc:docMk/>
          <pc:sldMk cId="157253851" sldId="317"/>
        </pc:sldMkLst>
        <pc:spChg chg="mod">
          <ac:chgData name="Ana Manzano" userId="b268250c-5a85-4fe1-b44e-c10c3512a2a1" providerId="ADAL" clId="{65E7F96A-7C28-404D-8614-63BD5EE0FA85}" dt="2024-04-17T11:41:41.390" v="1350" actId="255"/>
          <ac:spMkLst>
            <pc:docMk/>
            <pc:sldMk cId="157253851" sldId="317"/>
            <ac:spMk id="5" creationId="{FD7B34AF-D3A4-2C58-CCE8-0BCC796FB5F9}"/>
          </ac:spMkLst>
        </pc:spChg>
        <pc:spChg chg="mod">
          <ac:chgData name="Ana Manzano" userId="b268250c-5a85-4fe1-b44e-c10c3512a2a1" providerId="ADAL" clId="{65E7F96A-7C28-404D-8614-63BD5EE0FA85}" dt="2024-04-17T19:54:31.779" v="4495" actId="207"/>
          <ac:spMkLst>
            <pc:docMk/>
            <pc:sldMk cId="157253851" sldId="317"/>
            <ac:spMk id="9" creationId="{4EB10924-C240-3F4D-EF3E-AAB05DDF7F92}"/>
          </ac:spMkLst>
        </pc:spChg>
        <pc:spChg chg="mod">
          <ac:chgData name="Ana Manzano" userId="b268250c-5a85-4fe1-b44e-c10c3512a2a1" providerId="ADAL" clId="{65E7F96A-7C28-404D-8614-63BD5EE0FA85}" dt="2024-04-17T11:41:54.486" v="1353" actId="1076"/>
          <ac:spMkLst>
            <pc:docMk/>
            <pc:sldMk cId="157253851" sldId="317"/>
            <ac:spMk id="10" creationId="{4FAB5760-37A7-32D0-6410-9B9478A2DDDF}"/>
          </ac:spMkLst>
        </pc:spChg>
        <pc:spChg chg="mod">
          <ac:chgData name="Ana Manzano" userId="b268250c-5a85-4fe1-b44e-c10c3512a2a1" providerId="ADAL" clId="{65E7F96A-7C28-404D-8614-63BD5EE0FA85}" dt="2024-04-17T11:42:56.103" v="1356" actId="1076"/>
          <ac:spMkLst>
            <pc:docMk/>
            <pc:sldMk cId="157253851" sldId="317"/>
            <ac:spMk id="12" creationId="{64E990D4-D1A6-F19D-C4CB-88BEFFC6F8A6}"/>
          </ac:spMkLst>
        </pc:spChg>
        <pc:spChg chg="mod">
          <ac:chgData name="Ana Manzano" userId="b268250c-5a85-4fe1-b44e-c10c3512a2a1" providerId="ADAL" clId="{65E7F96A-7C28-404D-8614-63BD5EE0FA85}" dt="2024-04-18T05:35:35.190" v="7289" actId="20577"/>
          <ac:spMkLst>
            <pc:docMk/>
            <pc:sldMk cId="157253851" sldId="317"/>
            <ac:spMk id="13" creationId="{37B166DB-D1F6-A8EA-3999-F8EBE3DE3250}"/>
          </ac:spMkLst>
        </pc:spChg>
        <pc:spChg chg="add">
          <ac:chgData name="Ana Manzano" userId="b268250c-5a85-4fe1-b44e-c10c3512a2a1" providerId="ADAL" clId="{65E7F96A-7C28-404D-8614-63BD5EE0FA85}" dt="2024-04-17T10:07:31.547" v="1015" actId="26606"/>
          <ac:spMkLst>
            <pc:docMk/>
            <pc:sldMk cId="157253851" sldId="317"/>
            <ac:spMk id="18" creationId="{5ACC6BB2-28F8-4405-829D-0562733BEE7A}"/>
          </ac:spMkLst>
        </pc:spChg>
        <pc:spChg chg="add">
          <ac:chgData name="Ana Manzano" userId="b268250c-5a85-4fe1-b44e-c10c3512a2a1" providerId="ADAL" clId="{65E7F96A-7C28-404D-8614-63BD5EE0FA85}" dt="2024-04-17T10:07:31.547" v="1015" actId="26606"/>
          <ac:spMkLst>
            <pc:docMk/>
            <pc:sldMk cId="157253851" sldId="317"/>
            <ac:spMk id="20" creationId="{5C2E53F0-AD54-4A55-99A0-EC896CE3C233}"/>
          </ac:spMkLst>
        </pc:spChg>
        <pc:spChg chg="add">
          <ac:chgData name="Ana Manzano" userId="b268250c-5a85-4fe1-b44e-c10c3512a2a1" providerId="ADAL" clId="{65E7F96A-7C28-404D-8614-63BD5EE0FA85}" dt="2024-04-17T10:07:31.547" v="1015" actId="26606"/>
          <ac:spMkLst>
            <pc:docMk/>
            <pc:sldMk cId="157253851" sldId="317"/>
            <ac:spMk id="22" creationId="{D15F19F8-85EE-477A-ACBA-4B6D069780E5}"/>
          </ac:spMkLst>
        </pc:spChg>
        <pc:spChg chg="add">
          <ac:chgData name="Ana Manzano" userId="b268250c-5a85-4fe1-b44e-c10c3512a2a1" providerId="ADAL" clId="{65E7F96A-7C28-404D-8614-63BD5EE0FA85}" dt="2024-04-17T10:07:31.547" v="1015" actId="26606"/>
          <ac:spMkLst>
            <pc:docMk/>
            <pc:sldMk cId="157253851" sldId="317"/>
            <ac:spMk id="24" creationId="{92C3387C-D24F-4737-8A37-1DC5CFF09CFA}"/>
          </ac:spMkLst>
        </pc:spChg>
        <pc:picChg chg="mod">
          <ac:chgData name="Ana Manzano" userId="b268250c-5a85-4fe1-b44e-c10c3512a2a1" providerId="ADAL" clId="{65E7F96A-7C28-404D-8614-63BD5EE0FA85}" dt="2024-04-17T11:43:00.931" v="1357" actId="1076"/>
          <ac:picMkLst>
            <pc:docMk/>
            <pc:sldMk cId="157253851" sldId="317"/>
            <ac:picMk id="7" creationId="{763D25BA-E05A-53B8-73D5-4A286FF18C8E}"/>
          </ac:picMkLst>
        </pc:picChg>
        <pc:picChg chg="mod">
          <ac:chgData name="Ana Manzano" userId="b268250c-5a85-4fe1-b44e-c10c3512a2a1" providerId="ADAL" clId="{65E7F96A-7C28-404D-8614-63BD5EE0FA85}" dt="2024-04-17T11:42:00.876" v="1354" actId="1076"/>
          <ac:picMkLst>
            <pc:docMk/>
            <pc:sldMk cId="157253851" sldId="317"/>
            <ac:picMk id="11" creationId="{EE88BE2C-09DD-680C-D521-3AEDEF4482B6}"/>
          </ac:picMkLst>
        </pc:picChg>
      </pc:sldChg>
      <pc:sldChg chg="addSp delSp modSp add mod ord setBg delDesignElem">
        <pc:chgData name="Ana Manzano" userId="b268250c-5a85-4fe1-b44e-c10c3512a2a1" providerId="ADAL" clId="{65E7F96A-7C28-404D-8614-63BD5EE0FA85}" dt="2024-04-17T20:11:13.694" v="4691" actId="20577"/>
        <pc:sldMkLst>
          <pc:docMk/>
          <pc:sldMk cId="3358945741" sldId="318"/>
        </pc:sldMkLst>
        <pc:spChg chg="mod">
          <ac:chgData name="Ana Manzano" userId="b268250c-5a85-4fe1-b44e-c10c3512a2a1" providerId="ADAL" clId="{65E7F96A-7C28-404D-8614-63BD5EE0FA85}" dt="2024-04-17T20:11:13.694" v="4691" actId="20577"/>
          <ac:spMkLst>
            <pc:docMk/>
            <pc:sldMk cId="3358945741" sldId="318"/>
            <ac:spMk id="7" creationId="{001C1FCA-136F-E764-E738-4A53D7239CFE}"/>
          </ac:spMkLst>
        </pc:spChg>
        <pc:spChg chg="del">
          <ac:chgData name="Ana Manzano" userId="b268250c-5a85-4fe1-b44e-c10c3512a2a1" providerId="ADAL" clId="{65E7F96A-7C28-404D-8614-63BD5EE0FA85}" dt="2024-04-17T10:11:14.143" v="1048"/>
          <ac:spMkLst>
            <pc:docMk/>
            <pc:sldMk cId="3358945741" sldId="318"/>
            <ac:spMk id="10" creationId="{FFD48BC7-DC40-47DE-87EE-9F4B6ECB9ABB}"/>
          </ac:spMkLst>
        </pc:spChg>
        <pc:spChg chg="del">
          <ac:chgData name="Ana Manzano" userId="b268250c-5a85-4fe1-b44e-c10c3512a2a1" providerId="ADAL" clId="{65E7F96A-7C28-404D-8614-63BD5EE0FA85}" dt="2024-04-17T10:11:14.143" v="1048"/>
          <ac:spMkLst>
            <pc:docMk/>
            <pc:sldMk cId="3358945741" sldId="318"/>
            <ac:spMk id="11" creationId="{E502BBC7-2C76-46F3-BC24-5985BC13DB88}"/>
          </ac:spMkLst>
        </pc:spChg>
        <pc:spChg chg="del">
          <ac:chgData name="Ana Manzano" userId="b268250c-5a85-4fe1-b44e-c10c3512a2a1" providerId="ADAL" clId="{65E7F96A-7C28-404D-8614-63BD5EE0FA85}" dt="2024-04-17T10:11:14.143" v="1048"/>
          <ac:spMkLst>
            <pc:docMk/>
            <pc:sldMk cId="3358945741" sldId="318"/>
            <ac:spMk id="12" creationId="{C7F28D52-2A5F-4D23-81AE-7CB8B591C7AF}"/>
          </ac:spMkLst>
        </pc:spChg>
        <pc:spChg chg="add">
          <ac:chgData name="Ana Manzano" userId="b268250c-5a85-4fe1-b44e-c10c3512a2a1" providerId="ADAL" clId="{65E7F96A-7C28-404D-8614-63BD5EE0FA85}" dt="2024-04-17T10:11:18.799" v="1049" actId="26606"/>
          <ac:spMkLst>
            <pc:docMk/>
            <pc:sldMk cId="3358945741" sldId="318"/>
            <ac:spMk id="13" creationId="{FFD48BC7-DC40-47DE-87EE-9F4B6ECB9ABB}"/>
          </ac:spMkLst>
        </pc:spChg>
        <pc:spChg chg="del">
          <ac:chgData name="Ana Manzano" userId="b268250c-5a85-4fe1-b44e-c10c3512a2a1" providerId="ADAL" clId="{65E7F96A-7C28-404D-8614-63BD5EE0FA85}" dt="2024-04-17T10:11:14.143" v="1048"/>
          <ac:spMkLst>
            <pc:docMk/>
            <pc:sldMk cId="3358945741" sldId="318"/>
            <ac:spMk id="14" creationId="{3629484E-3792-4B3D-89AD-7C8A1ED0E0D4}"/>
          </ac:spMkLst>
        </pc:spChg>
        <pc:spChg chg="add">
          <ac:chgData name="Ana Manzano" userId="b268250c-5a85-4fe1-b44e-c10c3512a2a1" providerId="ADAL" clId="{65E7F96A-7C28-404D-8614-63BD5EE0FA85}" dt="2024-04-17T10:11:18.799" v="1049" actId="26606"/>
          <ac:spMkLst>
            <pc:docMk/>
            <pc:sldMk cId="3358945741" sldId="318"/>
            <ac:spMk id="15" creationId="{E502BBC7-2C76-46F3-BC24-5985BC13DB88}"/>
          </ac:spMkLst>
        </pc:spChg>
        <pc:spChg chg="add">
          <ac:chgData name="Ana Manzano" userId="b268250c-5a85-4fe1-b44e-c10c3512a2a1" providerId="ADAL" clId="{65E7F96A-7C28-404D-8614-63BD5EE0FA85}" dt="2024-04-17T10:11:18.799" v="1049" actId="26606"/>
          <ac:spMkLst>
            <pc:docMk/>
            <pc:sldMk cId="3358945741" sldId="318"/>
            <ac:spMk id="17" creationId="{C7F28D52-2A5F-4D23-81AE-7CB8B591C7AF}"/>
          </ac:spMkLst>
        </pc:spChg>
        <pc:spChg chg="add">
          <ac:chgData name="Ana Manzano" userId="b268250c-5a85-4fe1-b44e-c10c3512a2a1" providerId="ADAL" clId="{65E7F96A-7C28-404D-8614-63BD5EE0FA85}" dt="2024-04-17T10:11:18.799" v="1049" actId="26606"/>
          <ac:spMkLst>
            <pc:docMk/>
            <pc:sldMk cId="3358945741" sldId="318"/>
            <ac:spMk id="19" creationId="{3629484E-3792-4B3D-89AD-7C8A1ED0E0D4}"/>
          </ac:spMkLst>
        </pc:spChg>
      </pc:sldChg>
      <pc:sldChg chg="modSp add del mod">
        <pc:chgData name="Ana Manzano" userId="b268250c-5a85-4fe1-b44e-c10c3512a2a1" providerId="ADAL" clId="{65E7F96A-7C28-404D-8614-63BD5EE0FA85}" dt="2024-04-17T10:11:11.646" v="1046" actId="2696"/>
        <pc:sldMkLst>
          <pc:docMk/>
          <pc:sldMk cId="3549850609" sldId="318"/>
        </pc:sldMkLst>
        <pc:spChg chg="mod">
          <ac:chgData name="Ana Manzano" userId="b268250c-5a85-4fe1-b44e-c10c3512a2a1" providerId="ADAL" clId="{65E7F96A-7C28-404D-8614-63BD5EE0FA85}" dt="2024-04-17T10:11:06.921" v="1045" actId="20577"/>
          <ac:spMkLst>
            <pc:docMk/>
            <pc:sldMk cId="3549850609" sldId="318"/>
            <ac:spMk id="7" creationId="{001C1FCA-136F-E764-E738-4A53D7239CFE}"/>
          </ac:spMkLst>
        </pc:spChg>
        <pc:spChg chg="mod">
          <ac:chgData name="Ana Manzano" userId="b268250c-5a85-4fe1-b44e-c10c3512a2a1" providerId="ADAL" clId="{65E7F96A-7C28-404D-8614-63BD5EE0FA85}" dt="2024-04-17T10:11:01.523" v="1035" actId="20577"/>
          <ac:spMkLst>
            <pc:docMk/>
            <pc:sldMk cId="3549850609" sldId="318"/>
            <ac:spMk id="8" creationId="{6A7CD9B7-B77F-DB37-37DE-DE01924778A6}"/>
          </ac:spMkLst>
        </pc:spChg>
      </pc:sldChg>
      <pc:sldChg chg="delSp modSp add mod">
        <pc:chgData name="Ana Manzano" userId="b268250c-5a85-4fe1-b44e-c10c3512a2a1" providerId="ADAL" clId="{65E7F96A-7C28-404D-8614-63BD5EE0FA85}" dt="2024-04-18T05:40:27.974" v="7415" actId="20577"/>
        <pc:sldMkLst>
          <pc:docMk/>
          <pc:sldMk cId="583765529" sldId="319"/>
        </pc:sldMkLst>
        <pc:spChg chg="del">
          <ac:chgData name="Ana Manzano" userId="b268250c-5a85-4fe1-b44e-c10c3512a2a1" providerId="ADAL" clId="{65E7F96A-7C28-404D-8614-63BD5EE0FA85}" dt="2024-04-17T13:17:32.112" v="3303" actId="478"/>
          <ac:spMkLst>
            <pc:docMk/>
            <pc:sldMk cId="583765529" sldId="319"/>
            <ac:spMk id="4" creationId="{ED49CF3D-F0E7-2916-D434-2BB22712E76B}"/>
          </ac:spMkLst>
        </pc:spChg>
        <pc:spChg chg="del">
          <ac:chgData name="Ana Manzano" userId="b268250c-5a85-4fe1-b44e-c10c3512a2a1" providerId="ADAL" clId="{65E7F96A-7C28-404D-8614-63BD5EE0FA85}" dt="2024-04-17T13:17:35.805" v="3304" actId="478"/>
          <ac:spMkLst>
            <pc:docMk/>
            <pc:sldMk cId="583765529" sldId="319"/>
            <ac:spMk id="5" creationId="{7A365EB4-58BA-65A0-1900-F9899B32B347}"/>
          </ac:spMkLst>
        </pc:spChg>
        <pc:spChg chg="mod">
          <ac:chgData name="Ana Manzano" userId="b268250c-5a85-4fe1-b44e-c10c3512a2a1" providerId="ADAL" clId="{65E7F96A-7C28-404D-8614-63BD5EE0FA85}" dt="2024-04-18T05:37:53.351" v="7385" actId="20577"/>
          <ac:spMkLst>
            <pc:docMk/>
            <pc:sldMk cId="583765529" sldId="319"/>
            <ac:spMk id="7" creationId="{C53F2B77-8A3C-2EF3-1BDB-FB0253006E17}"/>
          </ac:spMkLst>
        </pc:spChg>
        <pc:spChg chg="mod">
          <ac:chgData name="Ana Manzano" userId="b268250c-5a85-4fe1-b44e-c10c3512a2a1" providerId="ADAL" clId="{65E7F96A-7C28-404D-8614-63BD5EE0FA85}" dt="2024-04-18T05:40:27.974" v="7415" actId="20577"/>
          <ac:spMkLst>
            <pc:docMk/>
            <pc:sldMk cId="583765529" sldId="319"/>
            <ac:spMk id="8" creationId="{6C9C3625-656D-A805-FAE3-D10C3A3110A6}"/>
          </ac:spMkLst>
        </pc:spChg>
      </pc:sldChg>
      <pc:sldChg chg="addSp delSp modSp new del mod modClrScheme chgLayout">
        <pc:chgData name="Ana Manzano" userId="b268250c-5a85-4fe1-b44e-c10c3512a2a1" providerId="ADAL" clId="{65E7F96A-7C28-404D-8614-63BD5EE0FA85}" dt="2024-04-17T10:15:17.537" v="1246" actId="2696"/>
        <pc:sldMkLst>
          <pc:docMk/>
          <pc:sldMk cId="1311130041" sldId="319"/>
        </pc:sldMkLst>
        <pc:spChg chg="del mod ord">
          <ac:chgData name="Ana Manzano" userId="b268250c-5a85-4fe1-b44e-c10c3512a2a1" providerId="ADAL" clId="{65E7F96A-7C28-404D-8614-63BD5EE0FA85}" dt="2024-04-17T10:11:26.873" v="1051" actId="700"/>
          <ac:spMkLst>
            <pc:docMk/>
            <pc:sldMk cId="1311130041" sldId="319"/>
            <ac:spMk id="2" creationId="{27342FF5-7F78-D24F-E3CF-0336B788D430}"/>
          </ac:spMkLst>
        </pc:spChg>
        <pc:spChg chg="del mod ord">
          <ac:chgData name="Ana Manzano" userId="b268250c-5a85-4fe1-b44e-c10c3512a2a1" providerId="ADAL" clId="{65E7F96A-7C28-404D-8614-63BD5EE0FA85}" dt="2024-04-17T10:11:26.873" v="1051" actId="700"/>
          <ac:spMkLst>
            <pc:docMk/>
            <pc:sldMk cId="1311130041" sldId="319"/>
            <ac:spMk id="3" creationId="{5F76BB20-C3A0-2B99-8C8F-1779C9A902C9}"/>
          </ac:spMkLst>
        </pc:spChg>
        <pc:spChg chg="mod ord">
          <ac:chgData name="Ana Manzano" userId="b268250c-5a85-4fe1-b44e-c10c3512a2a1" providerId="ADAL" clId="{65E7F96A-7C28-404D-8614-63BD5EE0FA85}" dt="2024-04-17T10:11:26.873" v="1051" actId="700"/>
          <ac:spMkLst>
            <pc:docMk/>
            <pc:sldMk cId="1311130041" sldId="319"/>
            <ac:spMk id="4" creationId="{ED49CF3D-F0E7-2916-D434-2BB22712E76B}"/>
          </ac:spMkLst>
        </pc:spChg>
        <pc:spChg chg="mod ord">
          <ac:chgData name="Ana Manzano" userId="b268250c-5a85-4fe1-b44e-c10c3512a2a1" providerId="ADAL" clId="{65E7F96A-7C28-404D-8614-63BD5EE0FA85}" dt="2024-04-17T10:11:26.873" v="1051" actId="700"/>
          <ac:spMkLst>
            <pc:docMk/>
            <pc:sldMk cId="1311130041" sldId="319"/>
            <ac:spMk id="5" creationId="{7A365EB4-58BA-65A0-1900-F9899B32B347}"/>
          </ac:spMkLst>
        </pc:spChg>
        <pc:spChg chg="mod ord">
          <ac:chgData name="Ana Manzano" userId="b268250c-5a85-4fe1-b44e-c10c3512a2a1" providerId="ADAL" clId="{65E7F96A-7C28-404D-8614-63BD5EE0FA85}" dt="2024-04-17T10:11:26.873" v="1051" actId="700"/>
          <ac:spMkLst>
            <pc:docMk/>
            <pc:sldMk cId="1311130041" sldId="319"/>
            <ac:spMk id="6" creationId="{53D6487F-8110-2BAB-BFF6-01F678C5C676}"/>
          </ac:spMkLst>
        </pc:spChg>
        <pc:spChg chg="add mod ord">
          <ac:chgData name="Ana Manzano" userId="b268250c-5a85-4fe1-b44e-c10c3512a2a1" providerId="ADAL" clId="{65E7F96A-7C28-404D-8614-63BD5EE0FA85}" dt="2024-04-17T10:11:41.927" v="1053" actId="27636"/>
          <ac:spMkLst>
            <pc:docMk/>
            <pc:sldMk cId="1311130041" sldId="319"/>
            <ac:spMk id="7" creationId="{C53F2B77-8A3C-2EF3-1BDB-FB0253006E17}"/>
          </ac:spMkLst>
        </pc:spChg>
        <pc:spChg chg="add mod ord">
          <ac:chgData name="Ana Manzano" userId="b268250c-5a85-4fe1-b44e-c10c3512a2a1" providerId="ADAL" clId="{65E7F96A-7C28-404D-8614-63BD5EE0FA85}" dt="2024-04-17T10:12:41.698" v="1055"/>
          <ac:spMkLst>
            <pc:docMk/>
            <pc:sldMk cId="1311130041" sldId="319"/>
            <ac:spMk id="8" creationId="{6C9C3625-656D-A805-FAE3-D10C3A3110A6}"/>
          </ac:spMkLst>
        </pc:spChg>
      </pc:sldChg>
      <pc:sldChg chg="modSp add del mod">
        <pc:chgData name="Ana Manzano" userId="b268250c-5a85-4fe1-b44e-c10c3512a2a1" providerId="ADAL" clId="{65E7F96A-7C28-404D-8614-63BD5EE0FA85}" dt="2024-04-17T20:16:45.211" v="4705" actId="47"/>
        <pc:sldMkLst>
          <pc:docMk/>
          <pc:sldMk cId="1166958719" sldId="320"/>
        </pc:sldMkLst>
        <pc:spChg chg="mod">
          <ac:chgData name="Ana Manzano" userId="b268250c-5a85-4fe1-b44e-c10c3512a2a1" providerId="ADAL" clId="{65E7F96A-7C28-404D-8614-63BD5EE0FA85}" dt="2024-04-17T10:15:11.932" v="1245" actId="20577"/>
          <ac:spMkLst>
            <pc:docMk/>
            <pc:sldMk cId="1166958719" sldId="320"/>
            <ac:spMk id="7" creationId="{001C1FCA-136F-E764-E738-4A53D7239CFE}"/>
          </ac:spMkLst>
        </pc:spChg>
        <pc:spChg chg="mod">
          <ac:chgData name="Ana Manzano" userId="b268250c-5a85-4fe1-b44e-c10c3512a2a1" providerId="ADAL" clId="{65E7F96A-7C28-404D-8614-63BD5EE0FA85}" dt="2024-04-17T10:14:23.578" v="1165" actId="20577"/>
          <ac:spMkLst>
            <pc:docMk/>
            <pc:sldMk cId="1166958719" sldId="320"/>
            <ac:spMk id="8" creationId="{6A7CD9B7-B77F-DB37-37DE-DE01924778A6}"/>
          </ac:spMkLst>
        </pc:spChg>
      </pc:sldChg>
      <pc:sldChg chg="add del">
        <pc:chgData name="Ana Manzano" userId="b268250c-5a85-4fe1-b44e-c10c3512a2a1" providerId="ADAL" clId="{65E7F96A-7C28-404D-8614-63BD5EE0FA85}" dt="2024-04-17T10:17:47.454" v="1259" actId="47"/>
        <pc:sldMkLst>
          <pc:docMk/>
          <pc:sldMk cId="418623443" sldId="321"/>
        </pc:sldMkLst>
      </pc:sldChg>
      <pc:sldChg chg="addSp delSp modSp new del mod modClrScheme chgLayout">
        <pc:chgData name="Ana Manzano" userId="b268250c-5a85-4fe1-b44e-c10c3512a2a1" providerId="ADAL" clId="{65E7F96A-7C28-404D-8614-63BD5EE0FA85}" dt="2024-04-17T10:17:40.039" v="1257" actId="2696"/>
        <pc:sldMkLst>
          <pc:docMk/>
          <pc:sldMk cId="1139058133" sldId="322"/>
        </pc:sldMkLst>
        <pc:spChg chg="del mod ord">
          <ac:chgData name="Ana Manzano" userId="b268250c-5a85-4fe1-b44e-c10c3512a2a1" providerId="ADAL" clId="{65E7F96A-7C28-404D-8614-63BD5EE0FA85}" dt="2024-04-17T10:16:39.837" v="1250" actId="700"/>
          <ac:spMkLst>
            <pc:docMk/>
            <pc:sldMk cId="1139058133" sldId="322"/>
            <ac:spMk id="2" creationId="{B233482A-1442-275A-AAEB-E705AB66927E}"/>
          </ac:spMkLst>
        </pc:spChg>
        <pc:spChg chg="del mod ord">
          <ac:chgData name="Ana Manzano" userId="b268250c-5a85-4fe1-b44e-c10c3512a2a1" providerId="ADAL" clId="{65E7F96A-7C28-404D-8614-63BD5EE0FA85}" dt="2024-04-17T10:16:39.837" v="1250" actId="700"/>
          <ac:spMkLst>
            <pc:docMk/>
            <pc:sldMk cId="1139058133" sldId="322"/>
            <ac:spMk id="3" creationId="{63147B0A-1CF2-BA35-B377-FCED2378AF7F}"/>
          </ac:spMkLst>
        </pc:spChg>
        <pc:spChg chg="mod ord">
          <ac:chgData name="Ana Manzano" userId="b268250c-5a85-4fe1-b44e-c10c3512a2a1" providerId="ADAL" clId="{65E7F96A-7C28-404D-8614-63BD5EE0FA85}" dt="2024-04-17T10:16:39.837" v="1250" actId="700"/>
          <ac:spMkLst>
            <pc:docMk/>
            <pc:sldMk cId="1139058133" sldId="322"/>
            <ac:spMk id="4" creationId="{F396C152-DFBF-4CCE-04C1-BC637600E060}"/>
          </ac:spMkLst>
        </pc:spChg>
        <pc:spChg chg="mod ord">
          <ac:chgData name="Ana Manzano" userId="b268250c-5a85-4fe1-b44e-c10c3512a2a1" providerId="ADAL" clId="{65E7F96A-7C28-404D-8614-63BD5EE0FA85}" dt="2024-04-17T10:16:39.837" v="1250" actId="700"/>
          <ac:spMkLst>
            <pc:docMk/>
            <pc:sldMk cId="1139058133" sldId="322"/>
            <ac:spMk id="5" creationId="{40FE94D6-3D63-E150-01A6-84A7316D615C}"/>
          </ac:spMkLst>
        </pc:spChg>
        <pc:spChg chg="mod ord">
          <ac:chgData name="Ana Manzano" userId="b268250c-5a85-4fe1-b44e-c10c3512a2a1" providerId="ADAL" clId="{65E7F96A-7C28-404D-8614-63BD5EE0FA85}" dt="2024-04-17T10:16:39.837" v="1250" actId="700"/>
          <ac:spMkLst>
            <pc:docMk/>
            <pc:sldMk cId="1139058133" sldId="322"/>
            <ac:spMk id="6" creationId="{5D9C4411-B1DD-8AD0-131E-918871EC14F6}"/>
          </ac:spMkLst>
        </pc:spChg>
        <pc:spChg chg="add mod ord">
          <ac:chgData name="Ana Manzano" userId="b268250c-5a85-4fe1-b44e-c10c3512a2a1" providerId="ADAL" clId="{65E7F96A-7C28-404D-8614-63BD5EE0FA85}" dt="2024-04-17T10:16:39.837" v="1250" actId="700"/>
          <ac:spMkLst>
            <pc:docMk/>
            <pc:sldMk cId="1139058133" sldId="322"/>
            <ac:spMk id="7" creationId="{9A125845-5BFB-3B13-4FAF-DCD43AC72BCF}"/>
          </ac:spMkLst>
        </pc:spChg>
        <pc:spChg chg="add mod ord">
          <ac:chgData name="Ana Manzano" userId="b268250c-5a85-4fe1-b44e-c10c3512a2a1" providerId="ADAL" clId="{65E7F96A-7C28-404D-8614-63BD5EE0FA85}" dt="2024-04-17T10:17:11.912" v="1254" actId="27636"/>
          <ac:spMkLst>
            <pc:docMk/>
            <pc:sldMk cId="1139058133" sldId="322"/>
            <ac:spMk id="8" creationId="{8A05E38D-7B30-C88C-D7B2-4395FC76284D}"/>
          </ac:spMkLst>
        </pc:spChg>
      </pc:sldChg>
      <pc:sldChg chg="addSp delSp modSp add mod setBg">
        <pc:chgData name="Ana Manzano" userId="b268250c-5a85-4fe1-b44e-c10c3512a2a1" providerId="ADAL" clId="{65E7F96A-7C28-404D-8614-63BD5EE0FA85}" dt="2024-04-18T05:57:23.678" v="7519" actId="20577"/>
        <pc:sldMkLst>
          <pc:docMk/>
          <pc:sldMk cId="2290013697" sldId="322"/>
        </pc:sldMkLst>
        <pc:spChg chg="add mod">
          <ac:chgData name="Ana Manzano" userId="b268250c-5a85-4fe1-b44e-c10c3512a2a1" providerId="ADAL" clId="{65E7F96A-7C28-404D-8614-63BD5EE0FA85}" dt="2024-04-17T20:52:48.406" v="6126" actId="255"/>
          <ac:spMkLst>
            <pc:docMk/>
            <pc:sldMk cId="2290013697" sldId="322"/>
            <ac:spMk id="2" creationId="{6A5CE454-FD41-57FD-E3E3-9E62A7B5C1EA}"/>
          </ac:spMkLst>
        </pc:spChg>
        <pc:spChg chg="del mod">
          <ac:chgData name="Ana Manzano" userId="b268250c-5a85-4fe1-b44e-c10c3512a2a1" providerId="ADAL" clId="{65E7F96A-7C28-404D-8614-63BD5EE0FA85}" dt="2024-04-17T10:18:58.271" v="1267" actId="478"/>
          <ac:spMkLst>
            <pc:docMk/>
            <pc:sldMk cId="2290013697" sldId="322"/>
            <ac:spMk id="4" creationId="{F396C152-DFBF-4CCE-04C1-BC637600E060}"/>
          </ac:spMkLst>
        </pc:spChg>
        <pc:spChg chg="del mod">
          <ac:chgData name="Ana Manzano" userId="b268250c-5a85-4fe1-b44e-c10c3512a2a1" providerId="ADAL" clId="{65E7F96A-7C28-404D-8614-63BD5EE0FA85}" dt="2024-04-17T10:18:51.107" v="1266" actId="478"/>
          <ac:spMkLst>
            <pc:docMk/>
            <pc:sldMk cId="2290013697" sldId="322"/>
            <ac:spMk id="5" creationId="{40FE94D6-3D63-E150-01A6-84A7316D615C}"/>
          </ac:spMkLst>
        </pc:spChg>
        <pc:spChg chg="mod">
          <ac:chgData name="Ana Manzano" userId="b268250c-5a85-4fe1-b44e-c10c3512a2a1" providerId="ADAL" clId="{65E7F96A-7C28-404D-8614-63BD5EE0FA85}" dt="2024-04-17T10:19:05.872" v="1270" actId="26606"/>
          <ac:spMkLst>
            <pc:docMk/>
            <pc:sldMk cId="2290013697" sldId="322"/>
            <ac:spMk id="6" creationId="{5D9C4411-B1DD-8AD0-131E-918871EC14F6}"/>
          </ac:spMkLst>
        </pc:spChg>
        <pc:spChg chg="del">
          <ac:chgData name="Ana Manzano" userId="b268250c-5a85-4fe1-b44e-c10c3512a2a1" providerId="ADAL" clId="{65E7F96A-7C28-404D-8614-63BD5EE0FA85}" dt="2024-04-17T10:18:12.391" v="1263" actId="478"/>
          <ac:spMkLst>
            <pc:docMk/>
            <pc:sldMk cId="2290013697" sldId="322"/>
            <ac:spMk id="7" creationId="{9A125845-5BFB-3B13-4FAF-DCD43AC72BCF}"/>
          </ac:spMkLst>
        </pc:spChg>
        <pc:spChg chg="mod ord">
          <ac:chgData name="Ana Manzano" userId="b268250c-5a85-4fe1-b44e-c10c3512a2a1" providerId="ADAL" clId="{65E7F96A-7C28-404D-8614-63BD5EE0FA85}" dt="2024-04-18T05:57:23.678" v="7519" actId="20577"/>
          <ac:spMkLst>
            <pc:docMk/>
            <pc:sldMk cId="2290013697" sldId="322"/>
            <ac:spMk id="8" creationId="{8A05E38D-7B30-C88C-D7B2-4395FC76284D}"/>
          </ac:spMkLst>
        </pc:spChg>
        <pc:spChg chg="add del">
          <ac:chgData name="Ana Manzano" userId="b268250c-5a85-4fe1-b44e-c10c3512a2a1" providerId="ADAL" clId="{65E7F96A-7C28-404D-8614-63BD5EE0FA85}" dt="2024-04-17T10:19:05.872" v="1270" actId="26606"/>
          <ac:spMkLst>
            <pc:docMk/>
            <pc:sldMk cId="2290013697" sldId="322"/>
            <ac:spMk id="13" creationId="{D009D6D5-DAC2-4A8B-A17A-E206B9012D09}"/>
          </ac:spMkLst>
        </pc:spChg>
        <pc:spChg chg="add del">
          <ac:chgData name="Ana Manzano" userId="b268250c-5a85-4fe1-b44e-c10c3512a2a1" providerId="ADAL" clId="{65E7F96A-7C28-404D-8614-63BD5EE0FA85}" dt="2024-04-17T10:19:05.863" v="1269" actId="26606"/>
          <ac:spMkLst>
            <pc:docMk/>
            <pc:sldMk cId="2290013697" sldId="322"/>
            <ac:spMk id="18" creationId="{D009D6D5-DAC2-4A8B-A17A-E206B9012D09}"/>
          </ac:spMkLst>
        </pc:spChg>
        <pc:spChg chg="add">
          <ac:chgData name="Ana Manzano" userId="b268250c-5a85-4fe1-b44e-c10c3512a2a1" providerId="ADAL" clId="{65E7F96A-7C28-404D-8614-63BD5EE0FA85}" dt="2024-04-17T10:19:05.872" v="1270" actId="26606"/>
          <ac:spMkLst>
            <pc:docMk/>
            <pc:sldMk cId="2290013697" sldId="322"/>
            <ac:spMk id="20" creationId="{79BB35BC-D5C2-4C8B-A22A-A71E6191913B}"/>
          </ac:spMkLst>
        </pc:spChg>
        <pc:picChg chg="add mod ord">
          <ac:chgData name="Ana Manzano" userId="b268250c-5a85-4fe1-b44e-c10c3512a2a1" providerId="ADAL" clId="{65E7F96A-7C28-404D-8614-63BD5EE0FA85}" dt="2024-04-17T10:19:05.872" v="1270" actId="26606"/>
          <ac:picMkLst>
            <pc:docMk/>
            <pc:sldMk cId="2290013697" sldId="322"/>
            <ac:picMk id="3" creationId="{BFC19FAF-8D4A-D9D9-B1C7-11DB255D9949}"/>
          </ac:picMkLst>
        </pc:picChg>
      </pc:sldChg>
      <pc:sldChg chg="addSp delSp modSp new del mod modClrScheme chgLayout">
        <pc:chgData name="Ana Manzano" userId="b268250c-5a85-4fe1-b44e-c10c3512a2a1" providerId="ADAL" clId="{65E7F96A-7C28-404D-8614-63BD5EE0FA85}" dt="2024-04-17T21:14:00.833" v="6552" actId="2696"/>
        <pc:sldMkLst>
          <pc:docMk/>
          <pc:sldMk cId="739445334" sldId="323"/>
        </pc:sldMkLst>
        <pc:spChg chg="del mod ord">
          <ac:chgData name="Ana Manzano" userId="b268250c-5a85-4fe1-b44e-c10c3512a2a1" providerId="ADAL" clId="{65E7F96A-7C28-404D-8614-63BD5EE0FA85}" dt="2024-04-17T11:50:48.005" v="1526" actId="700"/>
          <ac:spMkLst>
            <pc:docMk/>
            <pc:sldMk cId="739445334" sldId="323"/>
            <ac:spMk id="2" creationId="{A62F4126-CED6-CC2D-4DF9-4F37E79557F6}"/>
          </ac:spMkLst>
        </pc:spChg>
        <pc:spChg chg="del mod ord">
          <ac:chgData name="Ana Manzano" userId="b268250c-5a85-4fe1-b44e-c10c3512a2a1" providerId="ADAL" clId="{65E7F96A-7C28-404D-8614-63BD5EE0FA85}" dt="2024-04-17T11:50:48.005" v="1526" actId="700"/>
          <ac:spMkLst>
            <pc:docMk/>
            <pc:sldMk cId="739445334" sldId="323"/>
            <ac:spMk id="3" creationId="{9425B341-C0F8-01EB-9B8A-0682B0671431}"/>
          </ac:spMkLst>
        </pc:spChg>
        <pc:spChg chg="del">
          <ac:chgData name="Ana Manzano" userId="b268250c-5a85-4fe1-b44e-c10c3512a2a1" providerId="ADAL" clId="{65E7F96A-7C28-404D-8614-63BD5EE0FA85}" dt="2024-04-17T11:50:48.005" v="1526" actId="700"/>
          <ac:spMkLst>
            <pc:docMk/>
            <pc:sldMk cId="739445334" sldId="323"/>
            <ac:spMk id="4" creationId="{59F6DA19-D9D2-4732-0478-7B0BBF4E83A7}"/>
          </ac:spMkLst>
        </pc:spChg>
        <pc:spChg chg="del mod ord">
          <ac:chgData name="Ana Manzano" userId="b268250c-5a85-4fe1-b44e-c10c3512a2a1" providerId="ADAL" clId="{65E7F96A-7C28-404D-8614-63BD5EE0FA85}" dt="2024-04-17T21:13:52.956" v="6551" actId="478"/>
          <ac:spMkLst>
            <pc:docMk/>
            <pc:sldMk cId="739445334" sldId="323"/>
            <ac:spMk id="5" creationId="{B14ED521-D45B-6970-DF2F-6C5FA2D20B37}"/>
          </ac:spMkLst>
        </pc:spChg>
        <pc:spChg chg="del mod ord">
          <ac:chgData name="Ana Manzano" userId="b268250c-5a85-4fe1-b44e-c10c3512a2a1" providerId="ADAL" clId="{65E7F96A-7C28-404D-8614-63BD5EE0FA85}" dt="2024-04-17T21:13:46.227" v="6550" actId="478"/>
          <ac:spMkLst>
            <pc:docMk/>
            <pc:sldMk cId="739445334" sldId="323"/>
            <ac:spMk id="6" creationId="{28883E00-17EF-7EFE-E847-BE84AE620D50}"/>
          </ac:spMkLst>
        </pc:spChg>
        <pc:spChg chg="mod ord">
          <ac:chgData name="Ana Manzano" userId="b268250c-5a85-4fe1-b44e-c10c3512a2a1" providerId="ADAL" clId="{65E7F96A-7C28-404D-8614-63BD5EE0FA85}" dt="2024-04-17T11:50:48.005" v="1526" actId="700"/>
          <ac:spMkLst>
            <pc:docMk/>
            <pc:sldMk cId="739445334" sldId="323"/>
            <ac:spMk id="7" creationId="{70ABE01A-2147-6758-EE44-EBA430BB84DD}"/>
          </ac:spMkLst>
        </pc:spChg>
        <pc:spChg chg="add mod ord">
          <ac:chgData name="Ana Manzano" userId="b268250c-5a85-4fe1-b44e-c10c3512a2a1" providerId="ADAL" clId="{65E7F96A-7C28-404D-8614-63BD5EE0FA85}" dt="2024-04-17T11:51:15.188" v="1579" actId="20577"/>
          <ac:spMkLst>
            <pc:docMk/>
            <pc:sldMk cId="739445334" sldId="323"/>
            <ac:spMk id="8" creationId="{BC6E2E61-6DC3-1002-73D1-63A8A111D3E5}"/>
          </ac:spMkLst>
        </pc:spChg>
        <pc:spChg chg="add mod ord">
          <ac:chgData name="Ana Manzano" userId="b268250c-5a85-4fe1-b44e-c10c3512a2a1" providerId="ADAL" clId="{65E7F96A-7C28-404D-8614-63BD5EE0FA85}" dt="2024-04-17T19:23:33.206" v="4205" actId="20577"/>
          <ac:spMkLst>
            <pc:docMk/>
            <pc:sldMk cId="739445334" sldId="323"/>
            <ac:spMk id="9" creationId="{E698EA47-1041-298C-F761-2B738FEC5EC0}"/>
          </ac:spMkLst>
        </pc:spChg>
      </pc:sldChg>
      <pc:sldChg chg="addSp delSp modSp add mod setBg">
        <pc:chgData name="Ana Manzano" userId="b268250c-5a85-4fe1-b44e-c10c3512a2a1" providerId="ADAL" clId="{65E7F96A-7C28-404D-8614-63BD5EE0FA85}" dt="2024-04-17T21:14:16.983" v="6556" actId="26606"/>
        <pc:sldMkLst>
          <pc:docMk/>
          <pc:sldMk cId="3998067805" sldId="323"/>
        </pc:sldMkLst>
        <pc:spChg chg="mod">
          <ac:chgData name="Ana Manzano" userId="b268250c-5a85-4fe1-b44e-c10c3512a2a1" providerId="ADAL" clId="{65E7F96A-7C28-404D-8614-63BD5EE0FA85}" dt="2024-04-17T21:14:16.964" v="6555" actId="26606"/>
          <ac:spMkLst>
            <pc:docMk/>
            <pc:sldMk cId="3998067805" sldId="323"/>
            <ac:spMk id="7" creationId="{70ABE01A-2147-6758-EE44-EBA430BB84DD}"/>
          </ac:spMkLst>
        </pc:spChg>
        <pc:spChg chg="mod">
          <ac:chgData name="Ana Manzano" userId="b268250c-5a85-4fe1-b44e-c10c3512a2a1" providerId="ADAL" clId="{65E7F96A-7C28-404D-8614-63BD5EE0FA85}" dt="2024-04-17T21:14:16.964" v="6555" actId="26606"/>
          <ac:spMkLst>
            <pc:docMk/>
            <pc:sldMk cId="3998067805" sldId="323"/>
            <ac:spMk id="8" creationId="{BC6E2E61-6DC3-1002-73D1-63A8A111D3E5}"/>
          </ac:spMkLst>
        </pc:spChg>
        <pc:spChg chg="del mod">
          <ac:chgData name="Ana Manzano" userId="b268250c-5a85-4fe1-b44e-c10c3512a2a1" providerId="ADAL" clId="{65E7F96A-7C28-404D-8614-63BD5EE0FA85}" dt="2024-04-17T21:14:16.983" v="6556" actId="26606"/>
          <ac:spMkLst>
            <pc:docMk/>
            <pc:sldMk cId="3998067805" sldId="323"/>
            <ac:spMk id="9" creationId="{E698EA47-1041-298C-F761-2B738FEC5EC0}"/>
          </ac:spMkLst>
        </pc:spChg>
        <pc:spChg chg="add del">
          <ac:chgData name="Ana Manzano" userId="b268250c-5a85-4fe1-b44e-c10c3512a2a1" providerId="ADAL" clId="{65E7F96A-7C28-404D-8614-63BD5EE0FA85}" dt="2024-04-17T21:14:16.964" v="6555" actId="26606"/>
          <ac:spMkLst>
            <pc:docMk/>
            <pc:sldMk cId="3998067805" sldId="323"/>
            <ac:spMk id="16" creationId="{245A9F99-D9B1-4094-A2E2-B90AC1DB7B9C}"/>
          </ac:spMkLst>
        </pc:spChg>
        <pc:spChg chg="add del">
          <ac:chgData name="Ana Manzano" userId="b268250c-5a85-4fe1-b44e-c10c3512a2a1" providerId="ADAL" clId="{65E7F96A-7C28-404D-8614-63BD5EE0FA85}" dt="2024-04-17T21:14:16.964" v="6555" actId="26606"/>
          <ac:spMkLst>
            <pc:docMk/>
            <pc:sldMk cId="3998067805" sldId="323"/>
            <ac:spMk id="18" creationId="{B7FAF607-473A-4A43-A23D-BBFF5C4117BB}"/>
          </ac:spMkLst>
        </pc:spChg>
        <pc:grpChg chg="add del">
          <ac:chgData name="Ana Manzano" userId="b268250c-5a85-4fe1-b44e-c10c3512a2a1" providerId="ADAL" clId="{65E7F96A-7C28-404D-8614-63BD5EE0FA85}" dt="2024-04-17T21:14:16.964" v="6555" actId="26606"/>
          <ac:grpSpMkLst>
            <pc:docMk/>
            <pc:sldMk cId="3998067805" sldId="323"/>
            <ac:grpSpMk id="20" creationId="{C5F6476F-D303-44D3-B30F-1BA348F0F64A}"/>
          </ac:grpSpMkLst>
        </pc:grpChg>
        <pc:graphicFrameChg chg="add">
          <ac:chgData name="Ana Manzano" userId="b268250c-5a85-4fe1-b44e-c10c3512a2a1" providerId="ADAL" clId="{65E7F96A-7C28-404D-8614-63BD5EE0FA85}" dt="2024-04-17T21:14:16.983" v="6556" actId="26606"/>
          <ac:graphicFrameMkLst>
            <pc:docMk/>
            <pc:sldMk cId="3998067805" sldId="323"/>
            <ac:graphicFrameMk id="11" creationId="{A0158A90-B0F3-9521-F729-D33B7BEDFE52}"/>
          </ac:graphicFrameMkLst>
        </pc:graphicFrameChg>
        <pc:picChg chg="add del">
          <ac:chgData name="Ana Manzano" userId="b268250c-5a85-4fe1-b44e-c10c3512a2a1" providerId="ADAL" clId="{65E7F96A-7C28-404D-8614-63BD5EE0FA85}" dt="2024-04-17T21:14:16.964" v="6555" actId="26606"/>
          <ac:picMkLst>
            <pc:docMk/>
            <pc:sldMk cId="3998067805" sldId="323"/>
            <ac:picMk id="13" creationId="{53D1F09C-3B00-B7D1-A451-2F69853CCCF0}"/>
          </ac:picMkLst>
        </pc:picChg>
      </pc:sldChg>
      <pc:sldChg chg="addSp delSp modSp new mod modClrScheme chgLayout">
        <pc:chgData name="Ana Manzano" userId="b268250c-5a85-4fe1-b44e-c10c3512a2a1" providerId="ADAL" clId="{65E7F96A-7C28-404D-8614-63BD5EE0FA85}" dt="2024-04-18T05:28:27.725" v="7260" actId="20577"/>
        <pc:sldMkLst>
          <pc:docMk/>
          <pc:sldMk cId="2605081312" sldId="324"/>
        </pc:sldMkLst>
        <pc:spChg chg="del mod ord">
          <ac:chgData name="Ana Manzano" userId="b268250c-5a85-4fe1-b44e-c10c3512a2a1" providerId="ADAL" clId="{65E7F96A-7C28-404D-8614-63BD5EE0FA85}" dt="2024-04-17T11:54:39.099" v="1677" actId="700"/>
          <ac:spMkLst>
            <pc:docMk/>
            <pc:sldMk cId="2605081312" sldId="324"/>
            <ac:spMk id="2" creationId="{FCAA78D4-5B1D-D0DB-099F-D0593A049061}"/>
          </ac:spMkLst>
        </pc:spChg>
        <pc:spChg chg="del mod ord">
          <ac:chgData name="Ana Manzano" userId="b268250c-5a85-4fe1-b44e-c10c3512a2a1" providerId="ADAL" clId="{65E7F96A-7C28-404D-8614-63BD5EE0FA85}" dt="2024-04-17T11:54:39.099" v="1677" actId="700"/>
          <ac:spMkLst>
            <pc:docMk/>
            <pc:sldMk cId="2605081312" sldId="324"/>
            <ac:spMk id="3" creationId="{C7988462-4198-C6BA-5124-8009A4E50ACB}"/>
          </ac:spMkLst>
        </pc:spChg>
        <pc:spChg chg="del mod ord">
          <ac:chgData name="Ana Manzano" userId="b268250c-5a85-4fe1-b44e-c10c3512a2a1" providerId="ADAL" clId="{65E7F96A-7C28-404D-8614-63BD5EE0FA85}" dt="2024-04-17T11:57:05.547" v="1805" actId="478"/>
          <ac:spMkLst>
            <pc:docMk/>
            <pc:sldMk cId="2605081312" sldId="324"/>
            <ac:spMk id="4" creationId="{4AC5E5FB-B3F7-747F-2AD6-E7BD8499BBF1}"/>
          </ac:spMkLst>
        </pc:spChg>
        <pc:spChg chg="del mod ord">
          <ac:chgData name="Ana Manzano" userId="b268250c-5a85-4fe1-b44e-c10c3512a2a1" providerId="ADAL" clId="{65E7F96A-7C28-404D-8614-63BD5EE0FA85}" dt="2024-04-17T11:57:00.409" v="1804" actId="478"/>
          <ac:spMkLst>
            <pc:docMk/>
            <pc:sldMk cId="2605081312" sldId="324"/>
            <ac:spMk id="5" creationId="{221AEDE9-1B21-73D6-1BDA-126151BE6B2A}"/>
          </ac:spMkLst>
        </pc:spChg>
        <pc:spChg chg="mod ord">
          <ac:chgData name="Ana Manzano" userId="b268250c-5a85-4fe1-b44e-c10c3512a2a1" providerId="ADAL" clId="{65E7F96A-7C28-404D-8614-63BD5EE0FA85}" dt="2024-04-17T11:54:39.099" v="1677" actId="700"/>
          <ac:spMkLst>
            <pc:docMk/>
            <pc:sldMk cId="2605081312" sldId="324"/>
            <ac:spMk id="6" creationId="{4DBF679A-E521-3B9A-DFA3-FE18E55AE251}"/>
          </ac:spMkLst>
        </pc:spChg>
        <pc:spChg chg="add mod ord">
          <ac:chgData name="Ana Manzano" userId="b268250c-5a85-4fe1-b44e-c10c3512a2a1" providerId="ADAL" clId="{65E7F96A-7C28-404D-8614-63BD5EE0FA85}" dt="2024-04-18T05:26:56.033" v="7244" actId="20577"/>
          <ac:spMkLst>
            <pc:docMk/>
            <pc:sldMk cId="2605081312" sldId="324"/>
            <ac:spMk id="7" creationId="{5F9BE4C6-3CE6-9634-9E40-3C12C97D9A85}"/>
          </ac:spMkLst>
        </pc:spChg>
        <pc:spChg chg="add del mod ord">
          <ac:chgData name="Ana Manzano" userId="b268250c-5a85-4fe1-b44e-c10c3512a2a1" providerId="ADAL" clId="{65E7F96A-7C28-404D-8614-63BD5EE0FA85}" dt="2024-04-17T19:53:07.981" v="4486" actId="26606"/>
          <ac:spMkLst>
            <pc:docMk/>
            <pc:sldMk cId="2605081312" sldId="324"/>
            <ac:spMk id="8" creationId="{3D28618A-9E11-FDBE-7A7C-F006862CBBC4}"/>
          </ac:spMkLst>
        </pc:spChg>
        <pc:graphicFrameChg chg="add mod">
          <ac:chgData name="Ana Manzano" userId="b268250c-5a85-4fe1-b44e-c10c3512a2a1" providerId="ADAL" clId="{65E7F96A-7C28-404D-8614-63BD5EE0FA85}" dt="2024-04-18T05:28:27.725" v="7260" actId="20577"/>
          <ac:graphicFrameMkLst>
            <pc:docMk/>
            <pc:sldMk cId="2605081312" sldId="324"/>
            <ac:graphicFrameMk id="10" creationId="{AEB3ED7A-DAF9-4F35-DCE4-35D3E944F761}"/>
          </ac:graphicFrameMkLst>
        </pc:graphicFrameChg>
      </pc:sldChg>
      <pc:sldChg chg="modSp add mod">
        <pc:chgData name="Ana Manzano" userId="b268250c-5a85-4fe1-b44e-c10c3512a2a1" providerId="ADAL" clId="{65E7F96A-7C28-404D-8614-63BD5EE0FA85}" dt="2024-04-18T05:09:11.442" v="6871" actId="207"/>
        <pc:sldMkLst>
          <pc:docMk/>
          <pc:sldMk cId="91144821" sldId="325"/>
        </pc:sldMkLst>
        <pc:spChg chg="mod">
          <ac:chgData name="Ana Manzano" userId="b268250c-5a85-4fe1-b44e-c10c3512a2a1" providerId="ADAL" clId="{65E7F96A-7C28-404D-8614-63BD5EE0FA85}" dt="2024-04-18T05:09:11.442" v="6871" actId="207"/>
          <ac:spMkLst>
            <pc:docMk/>
            <pc:sldMk cId="91144821" sldId="325"/>
            <ac:spMk id="3" creationId="{DBBF4800-406A-6FD0-57FC-AD5EB98FA568}"/>
          </ac:spMkLst>
        </pc:spChg>
      </pc:sldChg>
      <pc:sldChg chg="add del">
        <pc:chgData name="Ana Manzano" userId="b268250c-5a85-4fe1-b44e-c10c3512a2a1" providerId="ADAL" clId="{65E7F96A-7C28-404D-8614-63BD5EE0FA85}" dt="2024-04-17T19:08:53.277" v="4029" actId="2696"/>
        <pc:sldMkLst>
          <pc:docMk/>
          <pc:sldMk cId="910898726" sldId="325"/>
        </pc:sldMkLst>
      </pc:sldChg>
      <pc:sldChg chg="modSp new add del mod">
        <pc:chgData name="Ana Manzano" userId="b268250c-5a85-4fe1-b44e-c10c3512a2a1" providerId="ADAL" clId="{65E7F96A-7C28-404D-8614-63BD5EE0FA85}" dt="2024-04-17T17:04:59.537" v="3917" actId="2696"/>
        <pc:sldMkLst>
          <pc:docMk/>
          <pc:sldMk cId="2241928733" sldId="325"/>
        </pc:sldMkLst>
        <pc:spChg chg="mod">
          <ac:chgData name="Ana Manzano" userId="b268250c-5a85-4fe1-b44e-c10c3512a2a1" providerId="ADAL" clId="{65E7F96A-7C28-404D-8614-63BD5EE0FA85}" dt="2024-04-17T12:10:11.385" v="2088" actId="20577"/>
          <ac:spMkLst>
            <pc:docMk/>
            <pc:sldMk cId="2241928733" sldId="325"/>
            <ac:spMk id="2" creationId="{1386575E-FA23-CD4A-3B15-A09E89B938A3}"/>
          </ac:spMkLst>
        </pc:spChg>
        <pc:spChg chg="mod">
          <ac:chgData name="Ana Manzano" userId="b268250c-5a85-4fe1-b44e-c10c3512a2a1" providerId="ADAL" clId="{65E7F96A-7C28-404D-8614-63BD5EE0FA85}" dt="2024-04-17T17:03:39.392" v="3912" actId="113"/>
          <ac:spMkLst>
            <pc:docMk/>
            <pc:sldMk cId="2241928733" sldId="325"/>
            <ac:spMk id="3" creationId="{DBBF4800-406A-6FD0-57FC-AD5EB98FA568}"/>
          </ac:spMkLst>
        </pc:spChg>
      </pc:sldChg>
      <pc:sldChg chg="add del">
        <pc:chgData name="Ana Manzano" userId="b268250c-5a85-4fe1-b44e-c10c3512a2a1" providerId="ADAL" clId="{65E7F96A-7C28-404D-8614-63BD5EE0FA85}" dt="2024-04-17T19:08:40.488" v="4027" actId="2696"/>
        <pc:sldMkLst>
          <pc:docMk/>
          <pc:sldMk cId="2529905334" sldId="325"/>
        </pc:sldMkLst>
      </pc:sldChg>
      <pc:sldChg chg="add del">
        <pc:chgData name="Ana Manzano" userId="b268250c-5a85-4fe1-b44e-c10c3512a2a1" providerId="ADAL" clId="{65E7F96A-7C28-404D-8614-63BD5EE0FA85}" dt="2024-04-17T19:05:55.053" v="3919" actId="2696"/>
        <pc:sldMkLst>
          <pc:docMk/>
          <pc:sldMk cId="3815657672" sldId="325"/>
        </pc:sldMkLst>
      </pc:sldChg>
      <pc:sldChg chg="new del">
        <pc:chgData name="Ana Manzano" userId="b268250c-5a85-4fe1-b44e-c10c3512a2a1" providerId="ADAL" clId="{65E7F96A-7C28-404D-8614-63BD5EE0FA85}" dt="2024-04-17T13:31:02.482" v="3463" actId="47"/>
        <pc:sldMkLst>
          <pc:docMk/>
          <pc:sldMk cId="3285295368" sldId="326"/>
        </pc:sldMkLst>
      </pc:sldChg>
      <pc:sldChg chg="addSp delSp modSp new del mod setBg modClrScheme chgLayout">
        <pc:chgData name="Ana Manzano" userId="b268250c-5a85-4fe1-b44e-c10c3512a2a1" providerId="ADAL" clId="{65E7F96A-7C28-404D-8614-63BD5EE0FA85}" dt="2024-04-17T19:57:17.613" v="4622" actId="47"/>
        <pc:sldMkLst>
          <pc:docMk/>
          <pc:sldMk cId="1161493028" sldId="327"/>
        </pc:sldMkLst>
        <pc:spChg chg="del mod ord">
          <ac:chgData name="Ana Manzano" userId="b268250c-5a85-4fe1-b44e-c10c3512a2a1" providerId="ADAL" clId="{65E7F96A-7C28-404D-8614-63BD5EE0FA85}" dt="2024-04-17T13:17:44.655" v="3307" actId="700"/>
          <ac:spMkLst>
            <pc:docMk/>
            <pc:sldMk cId="1161493028" sldId="327"/>
            <ac:spMk id="2" creationId="{F0C23231-0AF2-BB52-5FB9-9A218AF17D1F}"/>
          </ac:spMkLst>
        </pc:spChg>
        <pc:spChg chg="del mod ord">
          <ac:chgData name="Ana Manzano" userId="b268250c-5a85-4fe1-b44e-c10c3512a2a1" providerId="ADAL" clId="{65E7F96A-7C28-404D-8614-63BD5EE0FA85}" dt="2024-04-17T13:17:44.655" v="3307" actId="700"/>
          <ac:spMkLst>
            <pc:docMk/>
            <pc:sldMk cId="1161493028" sldId="327"/>
            <ac:spMk id="3" creationId="{D0B877AF-0432-0C81-66C2-C9F2914E15A7}"/>
          </ac:spMkLst>
        </pc:spChg>
        <pc:spChg chg="del mod ord">
          <ac:chgData name="Ana Manzano" userId="b268250c-5a85-4fe1-b44e-c10c3512a2a1" providerId="ADAL" clId="{65E7F96A-7C28-404D-8614-63BD5EE0FA85}" dt="2024-04-17T13:20:57.076" v="3344" actId="478"/>
          <ac:spMkLst>
            <pc:docMk/>
            <pc:sldMk cId="1161493028" sldId="327"/>
            <ac:spMk id="4" creationId="{8F18A51F-1B4A-8125-7EB3-75AE665DA264}"/>
          </ac:spMkLst>
        </pc:spChg>
        <pc:spChg chg="del mod ord">
          <ac:chgData name="Ana Manzano" userId="b268250c-5a85-4fe1-b44e-c10c3512a2a1" providerId="ADAL" clId="{65E7F96A-7C28-404D-8614-63BD5EE0FA85}" dt="2024-04-17T13:21:00.671" v="3345" actId="478"/>
          <ac:spMkLst>
            <pc:docMk/>
            <pc:sldMk cId="1161493028" sldId="327"/>
            <ac:spMk id="5" creationId="{972B082D-81C6-181E-B00D-5D7AD3455A56}"/>
          </ac:spMkLst>
        </pc:spChg>
        <pc:spChg chg="del mod ord">
          <ac:chgData name="Ana Manzano" userId="b268250c-5a85-4fe1-b44e-c10c3512a2a1" providerId="ADAL" clId="{65E7F96A-7C28-404D-8614-63BD5EE0FA85}" dt="2024-04-17T13:21:49.792" v="3357" actId="478"/>
          <ac:spMkLst>
            <pc:docMk/>
            <pc:sldMk cId="1161493028" sldId="327"/>
            <ac:spMk id="6" creationId="{0DB0DD33-60B8-E2FC-C659-72B53ED59B19}"/>
          </ac:spMkLst>
        </pc:spChg>
        <pc:spChg chg="add del mod ord">
          <ac:chgData name="Ana Manzano" userId="b268250c-5a85-4fe1-b44e-c10c3512a2a1" providerId="ADAL" clId="{65E7F96A-7C28-404D-8614-63BD5EE0FA85}" dt="2024-04-17T13:17:49.848" v="3308" actId="700"/>
          <ac:spMkLst>
            <pc:docMk/>
            <pc:sldMk cId="1161493028" sldId="327"/>
            <ac:spMk id="7" creationId="{1D0A502E-701A-EFE5-47E3-898EC616242D}"/>
          </ac:spMkLst>
        </pc:spChg>
        <pc:spChg chg="add del mod ord">
          <ac:chgData name="Ana Manzano" userId="b268250c-5a85-4fe1-b44e-c10c3512a2a1" providerId="ADAL" clId="{65E7F96A-7C28-404D-8614-63BD5EE0FA85}" dt="2024-04-17T13:17:49.848" v="3308" actId="700"/>
          <ac:spMkLst>
            <pc:docMk/>
            <pc:sldMk cId="1161493028" sldId="327"/>
            <ac:spMk id="8" creationId="{638E8CEF-F6B7-9AAF-2AEC-07EFC674D818}"/>
          </ac:spMkLst>
        </pc:spChg>
        <pc:spChg chg="add del mod ord">
          <ac:chgData name="Ana Manzano" userId="b268250c-5a85-4fe1-b44e-c10c3512a2a1" providerId="ADAL" clId="{65E7F96A-7C28-404D-8614-63BD5EE0FA85}" dt="2024-04-17T13:17:49.848" v="3308" actId="700"/>
          <ac:spMkLst>
            <pc:docMk/>
            <pc:sldMk cId="1161493028" sldId="327"/>
            <ac:spMk id="9" creationId="{BB452072-FF96-8DBB-9C61-69D8F9A9910D}"/>
          </ac:spMkLst>
        </pc:spChg>
        <pc:spChg chg="add mod ord">
          <ac:chgData name="Ana Manzano" userId="b268250c-5a85-4fe1-b44e-c10c3512a2a1" providerId="ADAL" clId="{65E7F96A-7C28-404D-8614-63BD5EE0FA85}" dt="2024-04-17T19:20:10.750" v="4144" actId="21"/>
          <ac:spMkLst>
            <pc:docMk/>
            <pc:sldMk cId="1161493028" sldId="327"/>
            <ac:spMk id="10" creationId="{922093DD-B9C9-E205-2A63-B577280DA50F}"/>
          </ac:spMkLst>
        </pc:spChg>
        <pc:spChg chg="add mod ord">
          <ac:chgData name="Ana Manzano" userId="b268250c-5a85-4fe1-b44e-c10c3512a2a1" providerId="ADAL" clId="{65E7F96A-7C28-404D-8614-63BD5EE0FA85}" dt="2024-04-17T13:22:09.132" v="3361" actId="113"/>
          <ac:spMkLst>
            <pc:docMk/>
            <pc:sldMk cId="1161493028" sldId="327"/>
            <ac:spMk id="11" creationId="{BF7F90C8-3DE0-12C2-0E4F-EEA516CA2A40}"/>
          </ac:spMkLst>
        </pc:spChg>
        <pc:spChg chg="add mod ord">
          <ac:chgData name="Ana Manzano" userId="b268250c-5a85-4fe1-b44e-c10c3512a2a1" providerId="ADAL" clId="{65E7F96A-7C28-404D-8614-63BD5EE0FA85}" dt="2024-04-17T13:29:46.085" v="3391" actId="113"/>
          <ac:spMkLst>
            <pc:docMk/>
            <pc:sldMk cId="1161493028" sldId="327"/>
            <ac:spMk id="12" creationId="{795B27CE-3B14-E774-2784-90DF99A8184E}"/>
          </ac:spMkLst>
        </pc:spChg>
        <pc:spChg chg="add mod ord">
          <ac:chgData name="Ana Manzano" userId="b268250c-5a85-4fe1-b44e-c10c3512a2a1" providerId="ADAL" clId="{65E7F96A-7C28-404D-8614-63BD5EE0FA85}" dt="2024-04-17T13:30:58.377" v="3462" actId="113"/>
          <ac:spMkLst>
            <pc:docMk/>
            <pc:sldMk cId="1161493028" sldId="327"/>
            <ac:spMk id="13" creationId="{14EA49BD-D54D-18C1-A167-D1E4E666952B}"/>
          </ac:spMkLst>
        </pc:spChg>
        <pc:spChg chg="add mod ord">
          <ac:chgData name="Ana Manzano" userId="b268250c-5a85-4fe1-b44e-c10c3512a2a1" providerId="ADAL" clId="{65E7F96A-7C28-404D-8614-63BD5EE0FA85}" dt="2024-04-17T13:29:51.274" v="3392" actId="113"/>
          <ac:spMkLst>
            <pc:docMk/>
            <pc:sldMk cId="1161493028" sldId="327"/>
            <ac:spMk id="14" creationId="{BE0B7C13-52A7-34EA-E29F-D14D83C16C14}"/>
          </ac:spMkLst>
        </pc:spChg>
        <pc:spChg chg="add del">
          <ac:chgData name="Ana Manzano" userId="b268250c-5a85-4fe1-b44e-c10c3512a2a1" providerId="ADAL" clId="{65E7F96A-7C28-404D-8614-63BD5EE0FA85}" dt="2024-04-17T13:21:19.524" v="3348" actId="26606"/>
          <ac:spMkLst>
            <pc:docMk/>
            <pc:sldMk cId="1161493028" sldId="327"/>
            <ac:spMk id="19" creationId="{BACC6370-2D7E-4714-9D71-7542949D7D5D}"/>
          </ac:spMkLst>
        </pc:spChg>
        <pc:spChg chg="add del">
          <ac:chgData name="Ana Manzano" userId="b268250c-5a85-4fe1-b44e-c10c3512a2a1" providerId="ADAL" clId="{65E7F96A-7C28-404D-8614-63BD5EE0FA85}" dt="2024-04-17T13:21:19.524" v="3348" actId="26606"/>
          <ac:spMkLst>
            <pc:docMk/>
            <pc:sldMk cId="1161493028" sldId="327"/>
            <ac:spMk id="21" creationId="{F68B3F68-107C-434F-AA38-110D5EA91B85}"/>
          </ac:spMkLst>
        </pc:spChg>
        <pc:spChg chg="add del">
          <ac:chgData name="Ana Manzano" userId="b268250c-5a85-4fe1-b44e-c10c3512a2a1" providerId="ADAL" clId="{65E7F96A-7C28-404D-8614-63BD5EE0FA85}" dt="2024-04-17T13:21:19.524" v="3348" actId="26606"/>
          <ac:spMkLst>
            <pc:docMk/>
            <pc:sldMk cId="1161493028" sldId="327"/>
            <ac:spMk id="23" creationId="{AAD0DBB9-1A4B-4391-81D4-CB19F9AB918A}"/>
          </ac:spMkLst>
        </pc:spChg>
        <pc:spChg chg="add del">
          <ac:chgData name="Ana Manzano" userId="b268250c-5a85-4fe1-b44e-c10c3512a2a1" providerId="ADAL" clId="{65E7F96A-7C28-404D-8614-63BD5EE0FA85}" dt="2024-04-17T13:21:19.524" v="3348" actId="26606"/>
          <ac:spMkLst>
            <pc:docMk/>
            <pc:sldMk cId="1161493028" sldId="327"/>
            <ac:spMk id="25" creationId="{063BBA22-50EA-4C4D-BE05-F1CE4E63AA56}"/>
          </ac:spMkLst>
        </pc:spChg>
        <pc:spChg chg="add del">
          <ac:chgData name="Ana Manzano" userId="b268250c-5a85-4fe1-b44e-c10c3512a2a1" providerId="ADAL" clId="{65E7F96A-7C28-404D-8614-63BD5EE0FA85}" dt="2024-04-17T13:21:27.635" v="3351" actId="26606"/>
          <ac:spMkLst>
            <pc:docMk/>
            <pc:sldMk cId="1161493028" sldId="327"/>
            <ac:spMk id="27" creationId="{924D84CD-5280-4B52-B96E-8EDAA2B20C51}"/>
          </ac:spMkLst>
        </pc:spChg>
        <pc:spChg chg="add del">
          <ac:chgData name="Ana Manzano" userId="b268250c-5a85-4fe1-b44e-c10c3512a2a1" providerId="ADAL" clId="{65E7F96A-7C28-404D-8614-63BD5EE0FA85}" dt="2024-04-17T13:21:27.635" v="3351" actId="26606"/>
          <ac:spMkLst>
            <pc:docMk/>
            <pc:sldMk cId="1161493028" sldId="327"/>
            <ac:spMk id="28" creationId="{6BC8DD5A-2177-6753-E2F9-C07A00190B7A}"/>
          </ac:spMkLst>
        </pc:spChg>
        <pc:spChg chg="add">
          <ac:chgData name="Ana Manzano" userId="b268250c-5a85-4fe1-b44e-c10c3512a2a1" providerId="ADAL" clId="{65E7F96A-7C28-404D-8614-63BD5EE0FA85}" dt="2024-04-17T13:21:27.653" v="3352" actId="26606"/>
          <ac:spMkLst>
            <pc:docMk/>
            <pc:sldMk cId="1161493028" sldId="327"/>
            <ac:spMk id="30" creationId="{53B021B3-DE93-4AB7-8A18-CF5F1CED88B8}"/>
          </ac:spMkLst>
        </pc:spChg>
        <pc:spChg chg="add">
          <ac:chgData name="Ana Manzano" userId="b268250c-5a85-4fe1-b44e-c10c3512a2a1" providerId="ADAL" clId="{65E7F96A-7C28-404D-8614-63BD5EE0FA85}" dt="2024-04-17T13:21:27.653" v="3352" actId="26606"/>
          <ac:spMkLst>
            <pc:docMk/>
            <pc:sldMk cId="1161493028" sldId="327"/>
            <ac:spMk id="31" creationId="{52D502E5-F6B4-4D58-B4AE-FC466FF15EE8}"/>
          </ac:spMkLst>
        </pc:spChg>
        <pc:spChg chg="add">
          <ac:chgData name="Ana Manzano" userId="b268250c-5a85-4fe1-b44e-c10c3512a2a1" providerId="ADAL" clId="{65E7F96A-7C28-404D-8614-63BD5EE0FA85}" dt="2024-04-17T13:21:27.653" v="3352" actId="26606"/>
          <ac:spMkLst>
            <pc:docMk/>
            <pc:sldMk cId="1161493028" sldId="327"/>
            <ac:spMk id="32" creationId="{9DECDBF4-02B6-4BB4-B65B-B8107AD6A9E8}"/>
          </ac:spMkLst>
        </pc:spChg>
      </pc:sldChg>
      <pc:sldChg chg="addSp delSp modSp new del mod modClrScheme chgLayout">
        <pc:chgData name="Ana Manzano" userId="b268250c-5a85-4fe1-b44e-c10c3512a2a1" providerId="ADAL" clId="{65E7F96A-7C28-404D-8614-63BD5EE0FA85}" dt="2024-04-17T20:10:22.382" v="4638" actId="47"/>
        <pc:sldMkLst>
          <pc:docMk/>
          <pc:sldMk cId="3938022329" sldId="328"/>
        </pc:sldMkLst>
        <pc:spChg chg="del mod ord">
          <ac:chgData name="Ana Manzano" userId="b268250c-5a85-4fe1-b44e-c10c3512a2a1" providerId="ADAL" clId="{65E7F96A-7C28-404D-8614-63BD5EE0FA85}" dt="2024-04-17T13:52:44.287" v="3593" actId="700"/>
          <ac:spMkLst>
            <pc:docMk/>
            <pc:sldMk cId="3938022329" sldId="328"/>
            <ac:spMk id="2" creationId="{F28607E7-FE1E-9C4D-4305-AF3AE31A23AD}"/>
          </ac:spMkLst>
        </pc:spChg>
        <pc:spChg chg="del">
          <ac:chgData name="Ana Manzano" userId="b268250c-5a85-4fe1-b44e-c10c3512a2a1" providerId="ADAL" clId="{65E7F96A-7C28-404D-8614-63BD5EE0FA85}" dt="2024-04-17T13:52:44.287" v="3593" actId="700"/>
          <ac:spMkLst>
            <pc:docMk/>
            <pc:sldMk cId="3938022329" sldId="328"/>
            <ac:spMk id="3" creationId="{719C623B-AF25-9491-C254-0FD7EC3D32A9}"/>
          </ac:spMkLst>
        </pc:spChg>
        <pc:spChg chg="del mod ord">
          <ac:chgData name="Ana Manzano" userId="b268250c-5a85-4fe1-b44e-c10c3512a2a1" providerId="ADAL" clId="{65E7F96A-7C28-404D-8614-63BD5EE0FA85}" dt="2024-04-17T13:52:44.287" v="3593" actId="700"/>
          <ac:spMkLst>
            <pc:docMk/>
            <pc:sldMk cId="3938022329" sldId="328"/>
            <ac:spMk id="4" creationId="{49A6ADF0-A3D4-7318-1C5A-111FED39FF60}"/>
          </ac:spMkLst>
        </pc:spChg>
        <pc:spChg chg="del">
          <ac:chgData name="Ana Manzano" userId="b268250c-5a85-4fe1-b44e-c10c3512a2a1" providerId="ADAL" clId="{65E7F96A-7C28-404D-8614-63BD5EE0FA85}" dt="2024-04-17T13:52:44.287" v="3593" actId="700"/>
          <ac:spMkLst>
            <pc:docMk/>
            <pc:sldMk cId="3938022329" sldId="328"/>
            <ac:spMk id="5" creationId="{8821D71C-3859-7176-C863-46A29A0CE07C}"/>
          </ac:spMkLst>
        </pc:spChg>
        <pc:spChg chg="del">
          <ac:chgData name="Ana Manzano" userId="b268250c-5a85-4fe1-b44e-c10c3512a2a1" providerId="ADAL" clId="{65E7F96A-7C28-404D-8614-63BD5EE0FA85}" dt="2024-04-17T13:52:44.287" v="3593" actId="700"/>
          <ac:spMkLst>
            <pc:docMk/>
            <pc:sldMk cId="3938022329" sldId="328"/>
            <ac:spMk id="6" creationId="{5F1F3B4D-6B0D-EBBB-1938-52464713A788}"/>
          </ac:spMkLst>
        </pc:spChg>
        <pc:spChg chg="mod ord">
          <ac:chgData name="Ana Manzano" userId="b268250c-5a85-4fe1-b44e-c10c3512a2a1" providerId="ADAL" clId="{65E7F96A-7C28-404D-8614-63BD5EE0FA85}" dt="2024-04-17T13:52:44.287" v="3593" actId="700"/>
          <ac:spMkLst>
            <pc:docMk/>
            <pc:sldMk cId="3938022329" sldId="328"/>
            <ac:spMk id="7" creationId="{31D0B088-487D-7AD7-8959-FC267D2667F1}"/>
          </ac:spMkLst>
        </pc:spChg>
        <pc:spChg chg="mod ord">
          <ac:chgData name="Ana Manzano" userId="b268250c-5a85-4fe1-b44e-c10c3512a2a1" providerId="ADAL" clId="{65E7F96A-7C28-404D-8614-63BD5EE0FA85}" dt="2024-04-17T13:52:44.287" v="3593" actId="700"/>
          <ac:spMkLst>
            <pc:docMk/>
            <pc:sldMk cId="3938022329" sldId="328"/>
            <ac:spMk id="8" creationId="{42B23BD6-A355-CD85-7F92-B016FF0F9F78}"/>
          </ac:spMkLst>
        </pc:spChg>
        <pc:spChg chg="mod ord">
          <ac:chgData name="Ana Manzano" userId="b268250c-5a85-4fe1-b44e-c10c3512a2a1" providerId="ADAL" clId="{65E7F96A-7C28-404D-8614-63BD5EE0FA85}" dt="2024-04-17T13:52:44.287" v="3593" actId="700"/>
          <ac:spMkLst>
            <pc:docMk/>
            <pc:sldMk cId="3938022329" sldId="328"/>
            <ac:spMk id="9" creationId="{35C8E5A0-4E0F-94C8-6C1E-ACDD7011817B}"/>
          </ac:spMkLst>
        </pc:spChg>
        <pc:spChg chg="add mod ord">
          <ac:chgData name="Ana Manzano" userId="b268250c-5a85-4fe1-b44e-c10c3512a2a1" providerId="ADAL" clId="{65E7F96A-7C28-404D-8614-63BD5EE0FA85}" dt="2024-04-17T13:53:07.526" v="3601" actId="27636"/>
          <ac:spMkLst>
            <pc:docMk/>
            <pc:sldMk cId="3938022329" sldId="328"/>
            <ac:spMk id="10" creationId="{C1BC72D5-1987-6A53-4A20-00ED1C8C7CC8}"/>
          </ac:spMkLst>
        </pc:spChg>
        <pc:spChg chg="add mod ord">
          <ac:chgData name="Ana Manzano" userId="b268250c-5a85-4fe1-b44e-c10c3512a2a1" providerId="ADAL" clId="{65E7F96A-7C28-404D-8614-63BD5EE0FA85}" dt="2024-04-17T20:02:35.028" v="4637" actId="20577"/>
          <ac:spMkLst>
            <pc:docMk/>
            <pc:sldMk cId="3938022329" sldId="328"/>
            <ac:spMk id="11" creationId="{7139B064-5AD6-A947-659C-58921DCCB980}"/>
          </ac:spMkLst>
        </pc:spChg>
      </pc:sldChg>
      <pc:sldChg chg="addSp delSp modSp new del mod setBg modClrScheme chgLayout">
        <pc:chgData name="Ana Manzano" userId="b268250c-5a85-4fe1-b44e-c10c3512a2a1" providerId="ADAL" clId="{65E7F96A-7C28-404D-8614-63BD5EE0FA85}" dt="2024-04-17T21:16:08.231" v="6563" actId="2696"/>
        <pc:sldMkLst>
          <pc:docMk/>
          <pc:sldMk cId="133971808" sldId="329"/>
        </pc:sldMkLst>
        <pc:spChg chg="mod ord">
          <ac:chgData name="Ana Manzano" userId="b268250c-5a85-4fe1-b44e-c10c3512a2a1" providerId="ADAL" clId="{65E7F96A-7C28-404D-8614-63BD5EE0FA85}" dt="2024-04-17T21:15:51.013" v="6562" actId="26606"/>
          <ac:spMkLst>
            <pc:docMk/>
            <pc:sldMk cId="133971808" sldId="329"/>
            <ac:spMk id="2" creationId="{AC761BD0-F93B-5116-9F04-911E9C07687A}"/>
          </ac:spMkLst>
        </pc:spChg>
        <pc:spChg chg="add del mod ord">
          <ac:chgData name="Ana Manzano" userId="b268250c-5a85-4fe1-b44e-c10c3512a2a1" providerId="ADAL" clId="{65E7F96A-7C28-404D-8614-63BD5EE0FA85}" dt="2024-04-17T19:44:25.097" v="4440" actId="478"/>
          <ac:spMkLst>
            <pc:docMk/>
            <pc:sldMk cId="133971808" sldId="329"/>
            <ac:spMk id="3" creationId="{C51ABB6F-5526-8CFB-8764-545E2CD76B4C}"/>
          </ac:spMkLst>
        </pc:spChg>
        <pc:spChg chg="add del mod ord">
          <ac:chgData name="Ana Manzano" userId="b268250c-5a85-4fe1-b44e-c10c3512a2a1" providerId="ADAL" clId="{65E7F96A-7C28-404D-8614-63BD5EE0FA85}" dt="2024-04-17T19:44:17.931" v="4438" actId="478"/>
          <ac:spMkLst>
            <pc:docMk/>
            <pc:sldMk cId="133971808" sldId="329"/>
            <ac:spMk id="4" creationId="{EE4EDF93-A9C3-C782-8004-76358925A6B5}"/>
          </ac:spMkLst>
        </pc:spChg>
        <pc:spChg chg="mod ord">
          <ac:chgData name="Ana Manzano" userId="b268250c-5a85-4fe1-b44e-c10c3512a2a1" providerId="ADAL" clId="{65E7F96A-7C28-404D-8614-63BD5EE0FA85}" dt="2024-04-17T21:15:51.013" v="6562" actId="26606"/>
          <ac:spMkLst>
            <pc:docMk/>
            <pc:sldMk cId="133971808" sldId="329"/>
            <ac:spMk id="5" creationId="{352B7DA4-B00A-33DD-AF03-24D48CC2A8B9}"/>
          </ac:spMkLst>
        </pc:spChg>
        <pc:spChg chg="add del mod ord">
          <ac:chgData name="Ana Manzano" userId="b268250c-5a85-4fe1-b44e-c10c3512a2a1" providerId="ADAL" clId="{65E7F96A-7C28-404D-8614-63BD5EE0FA85}" dt="2024-04-17T21:15:51.013" v="6562" actId="26606"/>
          <ac:spMkLst>
            <pc:docMk/>
            <pc:sldMk cId="133971808" sldId="329"/>
            <ac:spMk id="6" creationId="{B7F08444-8B15-9384-505D-91E5C3D7DCA7}"/>
          </ac:spMkLst>
        </pc:spChg>
        <pc:spChg chg="add del">
          <ac:chgData name="Ana Manzano" userId="b268250c-5a85-4fe1-b44e-c10c3512a2a1" providerId="ADAL" clId="{65E7F96A-7C28-404D-8614-63BD5EE0FA85}" dt="2024-04-17T21:15:49.055" v="6559" actId="26606"/>
          <ac:spMkLst>
            <pc:docMk/>
            <pc:sldMk cId="133971808" sldId="329"/>
            <ac:spMk id="11" creationId="{100EDD19-6802-4EC3-95CE-CFFAB042CFD6}"/>
          </ac:spMkLst>
        </pc:spChg>
        <pc:spChg chg="add del">
          <ac:chgData name="Ana Manzano" userId="b268250c-5a85-4fe1-b44e-c10c3512a2a1" providerId="ADAL" clId="{65E7F96A-7C28-404D-8614-63BD5EE0FA85}" dt="2024-04-17T19:44:10.490" v="4437" actId="26606"/>
          <ac:spMkLst>
            <pc:docMk/>
            <pc:sldMk cId="133971808" sldId="329"/>
            <ac:spMk id="12" creationId="{56E9B3E6-E277-4D68-BA48-9CB43FFBD6E2}"/>
          </ac:spMkLst>
        </pc:spChg>
        <pc:spChg chg="add del">
          <ac:chgData name="Ana Manzano" userId="b268250c-5a85-4fe1-b44e-c10c3512a2a1" providerId="ADAL" clId="{65E7F96A-7C28-404D-8614-63BD5EE0FA85}" dt="2024-04-17T21:15:49.055" v="6559" actId="26606"/>
          <ac:spMkLst>
            <pc:docMk/>
            <pc:sldMk cId="133971808" sldId="329"/>
            <ac:spMk id="13" creationId="{DB17E863-922E-4C26-BD64-E8FD41D28661}"/>
          </ac:spMkLst>
        </pc:spChg>
        <pc:spChg chg="add del">
          <ac:chgData name="Ana Manzano" userId="b268250c-5a85-4fe1-b44e-c10c3512a2a1" providerId="ADAL" clId="{65E7F96A-7C28-404D-8614-63BD5EE0FA85}" dt="2024-04-17T21:15:50.994" v="6561" actId="26606"/>
          <ac:spMkLst>
            <pc:docMk/>
            <pc:sldMk cId="133971808" sldId="329"/>
            <ac:spMk id="15" creationId="{BC4C4868-CB8F-4AF9-9CDB-8108F2C19B67}"/>
          </ac:spMkLst>
        </pc:spChg>
        <pc:spChg chg="add del">
          <ac:chgData name="Ana Manzano" userId="b268250c-5a85-4fe1-b44e-c10c3512a2a1" providerId="ADAL" clId="{65E7F96A-7C28-404D-8614-63BD5EE0FA85}" dt="2024-04-17T21:15:50.994" v="6561" actId="26606"/>
          <ac:spMkLst>
            <pc:docMk/>
            <pc:sldMk cId="133971808" sldId="329"/>
            <ac:spMk id="16" creationId="{1B15ED52-F352-441B-82BF-E0EA34836D08}"/>
          </ac:spMkLst>
        </pc:spChg>
        <pc:spChg chg="add del">
          <ac:chgData name="Ana Manzano" userId="b268250c-5a85-4fe1-b44e-c10c3512a2a1" providerId="ADAL" clId="{65E7F96A-7C28-404D-8614-63BD5EE0FA85}" dt="2024-04-17T21:15:50.994" v="6561" actId="26606"/>
          <ac:spMkLst>
            <pc:docMk/>
            <pc:sldMk cId="133971808" sldId="329"/>
            <ac:spMk id="17" creationId="{375E0459-6403-40CD-989D-56A4407CA12E}"/>
          </ac:spMkLst>
        </pc:spChg>
        <pc:spChg chg="add del">
          <ac:chgData name="Ana Manzano" userId="b268250c-5a85-4fe1-b44e-c10c3512a2a1" providerId="ADAL" clId="{65E7F96A-7C28-404D-8614-63BD5EE0FA85}" dt="2024-04-17T21:15:50.994" v="6561" actId="26606"/>
          <ac:spMkLst>
            <pc:docMk/>
            <pc:sldMk cId="133971808" sldId="329"/>
            <ac:spMk id="18" creationId="{3B2E3793-BFE6-45A2-9B7B-E18844431C99}"/>
          </ac:spMkLst>
        </pc:spChg>
        <pc:spChg chg="add del">
          <ac:chgData name="Ana Manzano" userId="b268250c-5a85-4fe1-b44e-c10c3512a2a1" providerId="ADAL" clId="{65E7F96A-7C28-404D-8614-63BD5EE0FA85}" dt="2024-04-17T19:44:10.490" v="4437" actId="26606"/>
          <ac:spMkLst>
            <pc:docMk/>
            <pc:sldMk cId="133971808" sldId="329"/>
            <ac:spMk id="19" creationId="{D5B0017B-2ECA-49AF-B397-DC140825DF8D}"/>
          </ac:spMkLst>
        </pc:spChg>
        <pc:spChg chg="add del">
          <ac:chgData name="Ana Manzano" userId="b268250c-5a85-4fe1-b44e-c10c3512a2a1" providerId="ADAL" clId="{65E7F96A-7C28-404D-8614-63BD5EE0FA85}" dt="2024-04-17T21:15:50.994" v="6561" actId="26606"/>
          <ac:spMkLst>
            <pc:docMk/>
            <pc:sldMk cId="133971808" sldId="329"/>
            <ac:spMk id="20" creationId="{53E5B1A8-3AC9-4BD1-9BBC-78CA94F2D1BA}"/>
          </ac:spMkLst>
        </pc:spChg>
        <pc:spChg chg="add">
          <ac:chgData name="Ana Manzano" userId="b268250c-5a85-4fe1-b44e-c10c3512a2a1" providerId="ADAL" clId="{65E7F96A-7C28-404D-8614-63BD5EE0FA85}" dt="2024-04-17T21:15:51.013" v="6562" actId="26606"/>
          <ac:spMkLst>
            <pc:docMk/>
            <pc:sldMk cId="133971808" sldId="329"/>
            <ac:spMk id="22" creationId="{100EDD19-6802-4EC3-95CE-CFFAB042CFD6}"/>
          </ac:spMkLst>
        </pc:spChg>
        <pc:spChg chg="add">
          <ac:chgData name="Ana Manzano" userId="b268250c-5a85-4fe1-b44e-c10c3512a2a1" providerId="ADAL" clId="{65E7F96A-7C28-404D-8614-63BD5EE0FA85}" dt="2024-04-17T21:15:51.013" v="6562" actId="26606"/>
          <ac:spMkLst>
            <pc:docMk/>
            <pc:sldMk cId="133971808" sldId="329"/>
            <ac:spMk id="23" creationId="{DB17E863-922E-4C26-BD64-E8FD41D28661}"/>
          </ac:spMkLst>
        </pc:spChg>
        <pc:spChg chg="add del">
          <ac:chgData name="Ana Manzano" userId="b268250c-5a85-4fe1-b44e-c10c3512a2a1" providerId="ADAL" clId="{65E7F96A-7C28-404D-8614-63BD5EE0FA85}" dt="2024-04-17T19:43:18.377" v="4432" actId="26606"/>
          <ac:spMkLst>
            <pc:docMk/>
            <pc:sldMk cId="133971808" sldId="329"/>
            <ac:spMk id="26" creationId="{955A2079-FA98-4876-80F0-72364A7D2EA4}"/>
          </ac:spMkLst>
        </pc:spChg>
        <pc:grpChg chg="add del">
          <ac:chgData name="Ana Manzano" userId="b268250c-5a85-4fe1-b44e-c10c3512a2a1" providerId="ADAL" clId="{65E7F96A-7C28-404D-8614-63BD5EE0FA85}" dt="2024-04-17T19:44:10.490" v="4437" actId="26606"/>
          <ac:grpSpMkLst>
            <pc:docMk/>
            <pc:sldMk cId="133971808" sldId="329"/>
            <ac:grpSpMk id="14" creationId="{AE1C45F0-260A-458C-96ED-C1F6D2151219}"/>
          </ac:grpSpMkLst>
        </pc:grpChg>
        <pc:graphicFrameChg chg="add del mod">
          <ac:chgData name="Ana Manzano" userId="b268250c-5a85-4fe1-b44e-c10c3512a2a1" providerId="ADAL" clId="{65E7F96A-7C28-404D-8614-63BD5EE0FA85}" dt="2024-04-17T19:44:10.490" v="4437" actId="26606"/>
          <ac:graphicFrameMkLst>
            <pc:docMk/>
            <pc:sldMk cId="133971808" sldId="329"/>
            <ac:graphicFrameMk id="8" creationId="{E88B2044-862C-8954-6C20-4471F362D68A}"/>
          </ac:graphicFrameMkLst>
        </pc:graphicFrameChg>
        <pc:cxnChg chg="add del">
          <ac:chgData name="Ana Manzano" userId="b268250c-5a85-4fe1-b44e-c10c3512a2a1" providerId="ADAL" clId="{65E7F96A-7C28-404D-8614-63BD5EE0FA85}" dt="2024-04-17T19:44:10.490" v="4437" actId="26606"/>
          <ac:cxnSpMkLst>
            <pc:docMk/>
            <pc:sldMk cId="133971808" sldId="329"/>
            <ac:cxnSpMk id="21" creationId="{6CF1BAF6-AD41-4082-B212-8A1F9A2E8779}"/>
          </ac:cxnSpMkLst>
        </pc:cxnChg>
      </pc:sldChg>
      <pc:sldChg chg="addSp delSp modSp add mod setBg delDesignElem">
        <pc:chgData name="Ana Manzano" userId="b268250c-5a85-4fe1-b44e-c10c3512a2a1" providerId="ADAL" clId="{65E7F96A-7C28-404D-8614-63BD5EE0FA85}" dt="2024-04-18T05:30:38.511" v="7264" actId="26606"/>
        <pc:sldMkLst>
          <pc:docMk/>
          <pc:sldMk cId="581023201" sldId="329"/>
        </pc:sldMkLst>
        <pc:spChg chg="mod">
          <ac:chgData name="Ana Manzano" userId="b268250c-5a85-4fe1-b44e-c10c3512a2a1" providerId="ADAL" clId="{65E7F96A-7C28-404D-8614-63BD5EE0FA85}" dt="2024-04-18T05:30:38.511" v="7264" actId="26606"/>
          <ac:spMkLst>
            <pc:docMk/>
            <pc:sldMk cId="581023201" sldId="329"/>
            <ac:spMk id="2" creationId="{AC761BD0-F93B-5116-9F04-911E9C07687A}"/>
          </ac:spMkLst>
        </pc:spChg>
        <pc:spChg chg="mod">
          <ac:chgData name="Ana Manzano" userId="b268250c-5a85-4fe1-b44e-c10c3512a2a1" providerId="ADAL" clId="{65E7F96A-7C28-404D-8614-63BD5EE0FA85}" dt="2024-04-18T05:30:38.511" v="7264" actId="26606"/>
          <ac:spMkLst>
            <pc:docMk/>
            <pc:sldMk cId="581023201" sldId="329"/>
            <ac:spMk id="5" creationId="{352B7DA4-B00A-33DD-AF03-24D48CC2A8B9}"/>
          </ac:spMkLst>
        </pc:spChg>
        <pc:spChg chg="mod">
          <ac:chgData name="Ana Manzano" userId="b268250c-5a85-4fe1-b44e-c10c3512a2a1" providerId="ADAL" clId="{65E7F96A-7C28-404D-8614-63BD5EE0FA85}" dt="2024-04-18T05:30:38.511" v="7264" actId="26606"/>
          <ac:spMkLst>
            <pc:docMk/>
            <pc:sldMk cId="581023201" sldId="329"/>
            <ac:spMk id="6" creationId="{B7F08444-8B15-9384-505D-91E5C3D7DCA7}"/>
          </ac:spMkLst>
        </pc:spChg>
        <pc:spChg chg="add">
          <ac:chgData name="Ana Manzano" userId="b268250c-5a85-4fe1-b44e-c10c3512a2a1" providerId="ADAL" clId="{65E7F96A-7C28-404D-8614-63BD5EE0FA85}" dt="2024-04-18T05:30:38.511" v="7264" actId="26606"/>
          <ac:spMkLst>
            <pc:docMk/>
            <pc:sldMk cId="581023201" sldId="329"/>
            <ac:spMk id="8" creationId="{074B4F7D-14B2-478B-8BF5-01E4E0C5D263}"/>
          </ac:spMkLst>
        </pc:spChg>
        <pc:spChg chg="add">
          <ac:chgData name="Ana Manzano" userId="b268250c-5a85-4fe1-b44e-c10c3512a2a1" providerId="ADAL" clId="{65E7F96A-7C28-404D-8614-63BD5EE0FA85}" dt="2024-04-18T05:30:38.511" v="7264" actId="26606"/>
          <ac:spMkLst>
            <pc:docMk/>
            <pc:sldMk cId="581023201" sldId="329"/>
            <ac:spMk id="11" creationId="{DAF1966E-FD40-4A4A-B61B-C4DF7FA05F06}"/>
          </ac:spMkLst>
        </pc:spChg>
        <pc:spChg chg="add">
          <ac:chgData name="Ana Manzano" userId="b268250c-5a85-4fe1-b44e-c10c3512a2a1" providerId="ADAL" clId="{65E7F96A-7C28-404D-8614-63BD5EE0FA85}" dt="2024-04-18T05:30:38.511" v="7264" actId="26606"/>
          <ac:spMkLst>
            <pc:docMk/>
            <pc:sldMk cId="581023201" sldId="329"/>
            <ac:spMk id="13" creationId="{047BFA19-D45E-416B-A404-7AF2F3F27017}"/>
          </ac:spMkLst>
        </pc:spChg>
        <pc:spChg chg="add">
          <ac:chgData name="Ana Manzano" userId="b268250c-5a85-4fe1-b44e-c10c3512a2a1" providerId="ADAL" clId="{65E7F96A-7C28-404D-8614-63BD5EE0FA85}" dt="2024-04-18T05:30:38.511" v="7264" actId="26606"/>
          <ac:spMkLst>
            <pc:docMk/>
            <pc:sldMk cId="581023201" sldId="329"/>
            <ac:spMk id="15" creationId="{8E0105E7-23DB-4CF2-8258-FF47C7620F6E}"/>
          </ac:spMkLst>
        </pc:spChg>
        <pc:spChg chg="del">
          <ac:chgData name="Ana Manzano" userId="b268250c-5a85-4fe1-b44e-c10c3512a2a1" providerId="ADAL" clId="{65E7F96A-7C28-404D-8614-63BD5EE0FA85}" dt="2024-04-18T05:30:23.607" v="7263"/>
          <ac:spMkLst>
            <pc:docMk/>
            <pc:sldMk cId="581023201" sldId="329"/>
            <ac:spMk id="17" creationId="{100EDD19-6802-4EC3-95CE-CFFAB042CFD6}"/>
          </ac:spMkLst>
        </pc:spChg>
        <pc:spChg chg="del">
          <ac:chgData name="Ana Manzano" userId="b268250c-5a85-4fe1-b44e-c10c3512a2a1" providerId="ADAL" clId="{65E7F96A-7C28-404D-8614-63BD5EE0FA85}" dt="2024-04-18T05:30:23.607" v="7263"/>
          <ac:spMkLst>
            <pc:docMk/>
            <pc:sldMk cId="581023201" sldId="329"/>
            <ac:spMk id="18" creationId="{DB17E863-922E-4C26-BD64-E8FD41D28661}"/>
          </ac:spMkLst>
        </pc:spChg>
      </pc:sldChg>
      <pc:sldChg chg="addSp delSp modSp add del mod setBg delDesignElem">
        <pc:chgData name="Ana Manzano" userId="b268250c-5a85-4fe1-b44e-c10c3512a2a1" providerId="ADAL" clId="{65E7F96A-7C28-404D-8614-63BD5EE0FA85}" dt="2024-04-18T05:30:17.070" v="7261" actId="2696"/>
        <pc:sldMkLst>
          <pc:docMk/>
          <pc:sldMk cId="1552939041" sldId="329"/>
        </pc:sldMkLst>
        <pc:spChg chg="mod">
          <ac:chgData name="Ana Manzano" userId="b268250c-5a85-4fe1-b44e-c10c3512a2a1" providerId="ADAL" clId="{65E7F96A-7C28-404D-8614-63BD5EE0FA85}" dt="2024-04-18T05:19:56.136" v="6912" actId="20577"/>
          <ac:spMkLst>
            <pc:docMk/>
            <pc:sldMk cId="1552939041" sldId="329"/>
            <ac:spMk id="2" creationId="{AC761BD0-F93B-5116-9F04-911E9C07687A}"/>
          </ac:spMkLst>
        </pc:spChg>
        <pc:spChg chg="mod">
          <ac:chgData name="Ana Manzano" userId="b268250c-5a85-4fe1-b44e-c10c3512a2a1" providerId="ADAL" clId="{65E7F96A-7C28-404D-8614-63BD5EE0FA85}" dt="2024-04-17T21:16:36.135" v="6569" actId="26606"/>
          <ac:spMkLst>
            <pc:docMk/>
            <pc:sldMk cId="1552939041" sldId="329"/>
            <ac:spMk id="5" creationId="{352B7DA4-B00A-33DD-AF03-24D48CC2A8B9}"/>
          </ac:spMkLst>
        </pc:spChg>
        <pc:spChg chg="mod">
          <ac:chgData name="Ana Manzano" userId="b268250c-5a85-4fe1-b44e-c10c3512a2a1" providerId="ADAL" clId="{65E7F96A-7C28-404D-8614-63BD5EE0FA85}" dt="2024-04-18T05:23:10.189" v="7164" actId="313"/>
          <ac:spMkLst>
            <pc:docMk/>
            <pc:sldMk cId="1552939041" sldId="329"/>
            <ac:spMk id="6" creationId="{B7F08444-8B15-9384-505D-91E5C3D7DCA7}"/>
          </ac:spMkLst>
        </pc:spChg>
        <pc:spChg chg="add del">
          <ac:chgData name="Ana Manzano" userId="b268250c-5a85-4fe1-b44e-c10c3512a2a1" providerId="ADAL" clId="{65E7F96A-7C28-404D-8614-63BD5EE0FA85}" dt="2024-04-17T21:16:31.863" v="6567" actId="26606"/>
          <ac:spMkLst>
            <pc:docMk/>
            <pc:sldMk cId="1552939041" sldId="329"/>
            <ac:spMk id="11" creationId="{100EDD19-6802-4EC3-95CE-CFFAB042CFD6}"/>
          </ac:spMkLst>
        </pc:spChg>
        <pc:spChg chg="add del">
          <ac:chgData name="Ana Manzano" userId="b268250c-5a85-4fe1-b44e-c10c3512a2a1" providerId="ADAL" clId="{65E7F96A-7C28-404D-8614-63BD5EE0FA85}" dt="2024-04-17T21:16:31.863" v="6567" actId="26606"/>
          <ac:spMkLst>
            <pc:docMk/>
            <pc:sldMk cId="1552939041" sldId="329"/>
            <ac:spMk id="13" creationId="{DB17E863-922E-4C26-BD64-E8FD41D28661}"/>
          </ac:spMkLst>
        </pc:spChg>
        <pc:spChg chg="add del">
          <ac:chgData name="Ana Manzano" userId="b268250c-5a85-4fe1-b44e-c10c3512a2a1" providerId="ADAL" clId="{65E7F96A-7C28-404D-8614-63BD5EE0FA85}" dt="2024-04-17T21:16:36.135" v="6569" actId="26606"/>
          <ac:spMkLst>
            <pc:docMk/>
            <pc:sldMk cId="1552939041" sldId="329"/>
            <ac:spMk id="15" creationId="{EEBFA4C8-C301-60A7-C96E-E85360F5DFB4}"/>
          </ac:spMkLst>
        </pc:spChg>
        <pc:spChg chg="add">
          <ac:chgData name="Ana Manzano" userId="b268250c-5a85-4fe1-b44e-c10c3512a2a1" providerId="ADAL" clId="{65E7F96A-7C28-404D-8614-63BD5EE0FA85}" dt="2024-04-17T21:16:36.142" v="6570" actId="26606"/>
          <ac:spMkLst>
            <pc:docMk/>
            <pc:sldMk cId="1552939041" sldId="329"/>
            <ac:spMk id="17" creationId="{100EDD19-6802-4EC3-95CE-CFFAB042CFD6}"/>
          </ac:spMkLst>
        </pc:spChg>
        <pc:spChg chg="add">
          <ac:chgData name="Ana Manzano" userId="b268250c-5a85-4fe1-b44e-c10c3512a2a1" providerId="ADAL" clId="{65E7F96A-7C28-404D-8614-63BD5EE0FA85}" dt="2024-04-17T21:16:36.142" v="6570" actId="26606"/>
          <ac:spMkLst>
            <pc:docMk/>
            <pc:sldMk cId="1552939041" sldId="329"/>
            <ac:spMk id="18" creationId="{DB17E863-922E-4C26-BD64-E8FD41D28661}"/>
          </ac:spMkLst>
        </pc:spChg>
        <pc:spChg chg="del">
          <ac:chgData name="Ana Manzano" userId="b268250c-5a85-4fe1-b44e-c10c3512a2a1" providerId="ADAL" clId="{65E7F96A-7C28-404D-8614-63BD5EE0FA85}" dt="2024-04-17T21:16:16.342" v="6565"/>
          <ac:spMkLst>
            <pc:docMk/>
            <pc:sldMk cId="1552939041" sldId="329"/>
            <ac:spMk id="22" creationId="{100EDD19-6802-4EC3-95CE-CFFAB042CFD6}"/>
          </ac:spMkLst>
        </pc:spChg>
        <pc:spChg chg="del">
          <ac:chgData name="Ana Manzano" userId="b268250c-5a85-4fe1-b44e-c10c3512a2a1" providerId="ADAL" clId="{65E7F96A-7C28-404D-8614-63BD5EE0FA85}" dt="2024-04-17T21:16:16.342" v="6565"/>
          <ac:spMkLst>
            <pc:docMk/>
            <pc:sldMk cId="1552939041" sldId="329"/>
            <ac:spMk id="23" creationId="{DB17E863-922E-4C26-BD64-E8FD41D28661}"/>
          </ac:spMkLst>
        </pc:spChg>
      </pc:sldChg>
      <pc:sldChg chg="addSp delSp modSp new mod setBg">
        <pc:chgData name="Ana Manzano" userId="b268250c-5a85-4fe1-b44e-c10c3512a2a1" providerId="ADAL" clId="{65E7F96A-7C28-404D-8614-63BD5EE0FA85}" dt="2024-04-18T05:53:48.924" v="7495" actId="21"/>
        <pc:sldMkLst>
          <pc:docMk/>
          <pc:sldMk cId="1871599001" sldId="330"/>
        </pc:sldMkLst>
        <pc:spChg chg="mod">
          <ac:chgData name="Ana Manzano" userId="b268250c-5a85-4fe1-b44e-c10c3512a2a1" providerId="ADAL" clId="{65E7F96A-7C28-404D-8614-63BD5EE0FA85}" dt="2024-04-18T05:18:36.477" v="6898" actId="26606"/>
          <ac:spMkLst>
            <pc:docMk/>
            <pc:sldMk cId="1871599001" sldId="330"/>
            <ac:spMk id="2" creationId="{B772711E-AEF0-0229-2997-1EBFF7BFEDCA}"/>
          </ac:spMkLst>
        </pc:spChg>
        <pc:spChg chg="mod">
          <ac:chgData name="Ana Manzano" userId="b268250c-5a85-4fe1-b44e-c10c3512a2a1" providerId="ADAL" clId="{65E7F96A-7C28-404D-8614-63BD5EE0FA85}" dt="2024-04-18T05:53:48.924" v="7495" actId="21"/>
          <ac:spMkLst>
            <pc:docMk/>
            <pc:sldMk cId="1871599001" sldId="330"/>
            <ac:spMk id="3" creationId="{8CB3D6A9-CD8E-B323-B5E2-11EC56B7C58E}"/>
          </ac:spMkLst>
        </pc:spChg>
        <pc:spChg chg="del mod">
          <ac:chgData name="Ana Manzano" userId="b268250c-5a85-4fe1-b44e-c10c3512a2a1" providerId="ADAL" clId="{65E7F96A-7C28-404D-8614-63BD5EE0FA85}" dt="2024-04-17T20:54:02.325" v="6165" actId="478"/>
          <ac:spMkLst>
            <pc:docMk/>
            <pc:sldMk cId="1871599001" sldId="330"/>
            <ac:spMk id="4" creationId="{7780ABB1-99CE-8BEA-26BB-0C737E8CF9D3}"/>
          </ac:spMkLst>
        </pc:spChg>
        <pc:spChg chg="del mod">
          <ac:chgData name="Ana Manzano" userId="b268250c-5a85-4fe1-b44e-c10c3512a2a1" providerId="ADAL" clId="{65E7F96A-7C28-404D-8614-63BD5EE0FA85}" dt="2024-04-17T20:53:57.500" v="6164" actId="478"/>
          <ac:spMkLst>
            <pc:docMk/>
            <pc:sldMk cId="1871599001" sldId="330"/>
            <ac:spMk id="5" creationId="{B6F98D50-5168-BBBB-1900-984837479C40}"/>
          </ac:spMkLst>
        </pc:spChg>
        <pc:spChg chg="mod ord">
          <ac:chgData name="Ana Manzano" userId="b268250c-5a85-4fe1-b44e-c10c3512a2a1" providerId="ADAL" clId="{65E7F96A-7C28-404D-8614-63BD5EE0FA85}" dt="2024-04-18T05:18:36.459" v="6897" actId="26606"/>
          <ac:spMkLst>
            <pc:docMk/>
            <pc:sldMk cId="1871599001" sldId="330"/>
            <ac:spMk id="6" creationId="{68B78E73-31EE-04B9-7912-6B121F5C315D}"/>
          </ac:spMkLst>
        </pc:spChg>
        <pc:spChg chg="add del">
          <ac:chgData name="Ana Manzano" userId="b268250c-5a85-4fe1-b44e-c10c3512a2a1" providerId="ADAL" clId="{65E7F96A-7C28-404D-8614-63BD5EE0FA85}" dt="2024-04-17T21:17:31.003" v="6572" actId="26606"/>
          <ac:spMkLst>
            <pc:docMk/>
            <pc:sldMk cId="1871599001" sldId="330"/>
            <ac:spMk id="11" creationId="{EEBFA4C8-C301-60A7-C96E-E85360F5DFB4}"/>
          </ac:spMkLst>
        </pc:spChg>
        <pc:spChg chg="add del">
          <ac:chgData name="Ana Manzano" userId="b268250c-5a85-4fe1-b44e-c10c3512a2a1" providerId="ADAL" clId="{65E7F96A-7C28-404D-8614-63BD5EE0FA85}" dt="2024-04-18T05:18:36.477" v="6898" actId="26606"/>
          <ac:spMkLst>
            <pc:docMk/>
            <pc:sldMk cId="1871599001" sldId="330"/>
            <ac:spMk id="16" creationId="{100EDD19-6802-4EC3-95CE-CFFAB042CFD6}"/>
          </ac:spMkLst>
        </pc:spChg>
        <pc:spChg chg="add del">
          <ac:chgData name="Ana Manzano" userId="b268250c-5a85-4fe1-b44e-c10c3512a2a1" providerId="ADAL" clId="{65E7F96A-7C28-404D-8614-63BD5EE0FA85}" dt="2024-04-18T05:18:36.477" v="6898" actId="26606"/>
          <ac:spMkLst>
            <pc:docMk/>
            <pc:sldMk cId="1871599001" sldId="330"/>
            <ac:spMk id="18" creationId="{DB17E863-922E-4C26-BD64-E8FD41D28661}"/>
          </ac:spMkLst>
        </pc:spChg>
        <pc:spChg chg="add del">
          <ac:chgData name="Ana Manzano" userId="b268250c-5a85-4fe1-b44e-c10c3512a2a1" providerId="ADAL" clId="{65E7F96A-7C28-404D-8614-63BD5EE0FA85}" dt="2024-04-18T05:18:29.521" v="6895" actId="26606"/>
          <ac:spMkLst>
            <pc:docMk/>
            <pc:sldMk cId="1871599001" sldId="330"/>
            <ac:spMk id="23" creationId="{7B831B6F-405A-4B47-B9BB-5CA88F285844}"/>
          </ac:spMkLst>
        </pc:spChg>
        <pc:spChg chg="add del">
          <ac:chgData name="Ana Manzano" userId="b268250c-5a85-4fe1-b44e-c10c3512a2a1" providerId="ADAL" clId="{65E7F96A-7C28-404D-8614-63BD5EE0FA85}" dt="2024-04-18T05:18:29.521" v="6895" actId="26606"/>
          <ac:spMkLst>
            <pc:docMk/>
            <pc:sldMk cId="1871599001" sldId="330"/>
            <ac:spMk id="25" creationId="{953EE71A-6488-4203-A7C4-77102FD0DCCA}"/>
          </ac:spMkLst>
        </pc:spChg>
        <pc:spChg chg="add del">
          <ac:chgData name="Ana Manzano" userId="b268250c-5a85-4fe1-b44e-c10c3512a2a1" providerId="ADAL" clId="{65E7F96A-7C28-404D-8614-63BD5EE0FA85}" dt="2024-04-18T05:18:36.459" v="6897" actId="26606"/>
          <ac:spMkLst>
            <pc:docMk/>
            <pc:sldMk cId="1871599001" sldId="330"/>
            <ac:spMk id="27" creationId="{9A0D773F-7A7D-4DBB-9DEA-86BB8B8F4BC8}"/>
          </ac:spMkLst>
        </pc:spChg>
        <pc:spChg chg="add del">
          <ac:chgData name="Ana Manzano" userId="b268250c-5a85-4fe1-b44e-c10c3512a2a1" providerId="ADAL" clId="{65E7F96A-7C28-404D-8614-63BD5EE0FA85}" dt="2024-04-18T05:18:36.459" v="6897" actId="26606"/>
          <ac:spMkLst>
            <pc:docMk/>
            <pc:sldMk cId="1871599001" sldId="330"/>
            <ac:spMk id="28" creationId="{7FF47CB7-972F-479F-A36D-9E72D26EC8DA}"/>
          </ac:spMkLst>
        </pc:spChg>
        <pc:spChg chg="add del">
          <ac:chgData name="Ana Manzano" userId="b268250c-5a85-4fe1-b44e-c10c3512a2a1" providerId="ADAL" clId="{65E7F96A-7C28-404D-8614-63BD5EE0FA85}" dt="2024-04-18T05:18:36.459" v="6897" actId="26606"/>
          <ac:spMkLst>
            <pc:docMk/>
            <pc:sldMk cId="1871599001" sldId="330"/>
            <ac:spMk id="29" creationId="{0D153B68-5844-490D-8E67-F616D6D721CA}"/>
          </ac:spMkLst>
        </pc:spChg>
        <pc:spChg chg="add">
          <ac:chgData name="Ana Manzano" userId="b268250c-5a85-4fe1-b44e-c10c3512a2a1" providerId="ADAL" clId="{65E7F96A-7C28-404D-8614-63BD5EE0FA85}" dt="2024-04-18T05:18:36.477" v="6898" actId="26606"/>
          <ac:spMkLst>
            <pc:docMk/>
            <pc:sldMk cId="1871599001" sldId="330"/>
            <ac:spMk id="31" creationId="{4AC6B390-BC59-4F1D-A0EE-D71A92F0A0B2}"/>
          </ac:spMkLst>
        </pc:spChg>
        <pc:spChg chg="add">
          <ac:chgData name="Ana Manzano" userId="b268250c-5a85-4fe1-b44e-c10c3512a2a1" providerId="ADAL" clId="{65E7F96A-7C28-404D-8614-63BD5EE0FA85}" dt="2024-04-18T05:18:36.477" v="6898" actId="26606"/>
          <ac:spMkLst>
            <pc:docMk/>
            <pc:sldMk cId="1871599001" sldId="330"/>
            <ac:spMk id="32" creationId="{B6C60D79-16F1-4C4B-B7E3-7634E7069CDE}"/>
          </ac:spMkLst>
        </pc:spChg>
        <pc:spChg chg="add">
          <ac:chgData name="Ana Manzano" userId="b268250c-5a85-4fe1-b44e-c10c3512a2a1" providerId="ADAL" clId="{65E7F96A-7C28-404D-8614-63BD5EE0FA85}" dt="2024-04-18T05:18:36.477" v="6898" actId="26606"/>
          <ac:spMkLst>
            <pc:docMk/>
            <pc:sldMk cId="1871599001" sldId="330"/>
            <ac:spMk id="33" creationId="{426B127E-6498-4C77-9C9D-4553A5113B80}"/>
          </ac:spMkLst>
        </pc:spChg>
        <pc:picChg chg="add mod ord">
          <ac:chgData name="Ana Manzano" userId="b268250c-5a85-4fe1-b44e-c10c3512a2a1" providerId="ADAL" clId="{65E7F96A-7C28-404D-8614-63BD5EE0FA85}" dt="2024-04-18T05:18:36.477" v="6898" actId="26606"/>
          <ac:picMkLst>
            <pc:docMk/>
            <pc:sldMk cId="1871599001" sldId="330"/>
            <ac:picMk id="5" creationId="{E1F338D0-6D48-0D98-69A8-4C5D7F31465C}"/>
          </ac:picMkLst>
        </pc:picChg>
      </pc:sldChg>
      <pc:sldChg chg="modSp new del mod">
        <pc:chgData name="Ana Manzano" userId="b268250c-5a85-4fe1-b44e-c10c3512a2a1" providerId="ADAL" clId="{65E7F96A-7C28-404D-8614-63BD5EE0FA85}" dt="2024-04-17T20:17:11.232" v="4706" actId="47"/>
        <pc:sldMkLst>
          <pc:docMk/>
          <pc:sldMk cId="3401167583" sldId="330"/>
        </pc:sldMkLst>
        <pc:spChg chg="mod">
          <ac:chgData name="Ana Manzano" userId="b268250c-5a85-4fe1-b44e-c10c3512a2a1" providerId="ADAL" clId="{65E7F96A-7C28-404D-8614-63BD5EE0FA85}" dt="2024-04-17T19:47:42.371" v="4485" actId="207"/>
          <ac:spMkLst>
            <pc:docMk/>
            <pc:sldMk cId="3401167583" sldId="330"/>
            <ac:spMk id="3" creationId="{F46ABA12-7B6E-580F-B1F6-A68DC3FC8C00}"/>
          </ac:spMkLst>
        </pc:spChg>
      </pc:sldChg>
      <pc:sldChg chg="new del">
        <pc:chgData name="Ana Manzano" userId="b268250c-5a85-4fe1-b44e-c10c3512a2a1" providerId="ADAL" clId="{65E7F96A-7C28-404D-8614-63BD5EE0FA85}" dt="2024-04-17T19:06:23.267" v="3924" actId="47"/>
        <pc:sldMkLst>
          <pc:docMk/>
          <pc:sldMk cId="3604845146" sldId="330"/>
        </pc:sldMkLst>
      </pc:sldChg>
      <pc:sldChg chg="new del">
        <pc:chgData name="Ana Manzano" userId="b268250c-5a85-4fe1-b44e-c10c3512a2a1" providerId="ADAL" clId="{65E7F96A-7C28-404D-8614-63BD5EE0FA85}" dt="2024-04-17T17:04:47.776" v="3915" actId="680"/>
        <pc:sldMkLst>
          <pc:docMk/>
          <pc:sldMk cId="3811171130" sldId="330"/>
        </pc:sldMkLst>
      </pc:sldChg>
      <pc:sldChg chg="addSp delSp modSp new mod setBg">
        <pc:chgData name="Ana Manzano" userId="b268250c-5a85-4fe1-b44e-c10c3512a2a1" providerId="ADAL" clId="{65E7F96A-7C28-404D-8614-63BD5EE0FA85}" dt="2024-04-18T05:49:19.900" v="7468" actId="20577"/>
        <pc:sldMkLst>
          <pc:docMk/>
          <pc:sldMk cId="3269376154" sldId="331"/>
        </pc:sldMkLst>
        <pc:spChg chg="mod">
          <ac:chgData name="Ana Manzano" userId="b268250c-5a85-4fe1-b44e-c10c3512a2a1" providerId="ADAL" clId="{65E7F96A-7C28-404D-8614-63BD5EE0FA85}" dt="2024-04-18T05:49:19.900" v="7468" actId="20577"/>
          <ac:spMkLst>
            <pc:docMk/>
            <pc:sldMk cId="3269376154" sldId="331"/>
            <ac:spMk id="2" creationId="{35FF2B41-1C2A-A888-5312-95B64213E14A}"/>
          </ac:spMkLst>
        </pc:spChg>
        <pc:spChg chg="mod">
          <ac:chgData name="Ana Manzano" userId="b268250c-5a85-4fe1-b44e-c10c3512a2a1" providerId="ADAL" clId="{65E7F96A-7C28-404D-8614-63BD5EE0FA85}" dt="2024-04-17T20:46:42.041" v="5996" actId="26606"/>
          <ac:spMkLst>
            <pc:docMk/>
            <pc:sldMk cId="3269376154" sldId="331"/>
            <ac:spMk id="3" creationId="{C8200C57-9A78-8458-CDDA-E2A83CDBDD27}"/>
          </ac:spMkLst>
        </pc:spChg>
        <pc:spChg chg="mod">
          <ac:chgData name="Ana Manzano" userId="b268250c-5a85-4fe1-b44e-c10c3512a2a1" providerId="ADAL" clId="{65E7F96A-7C28-404D-8614-63BD5EE0FA85}" dt="2024-04-17T20:46:42.041" v="5996" actId="26606"/>
          <ac:spMkLst>
            <pc:docMk/>
            <pc:sldMk cId="3269376154" sldId="331"/>
            <ac:spMk id="4" creationId="{F49B2BD6-5FFB-318D-B4A9-ED44E0A39ED5}"/>
          </ac:spMkLst>
        </pc:spChg>
        <pc:spChg chg="del mod">
          <ac:chgData name="Ana Manzano" userId="b268250c-5a85-4fe1-b44e-c10c3512a2a1" providerId="ADAL" clId="{65E7F96A-7C28-404D-8614-63BD5EE0FA85}" dt="2024-04-17T20:45:58.593" v="5991" actId="478"/>
          <ac:spMkLst>
            <pc:docMk/>
            <pc:sldMk cId="3269376154" sldId="331"/>
            <ac:spMk id="5" creationId="{82BB9BD5-DB55-1B40-C262-23973FB57841}"/>
          </ac:spMkLst>
        </pc:spChg>
        <pc:spChg chg="mod">
          <ac:chgData name="Ana Manzano" userId="b268250c-5a85-4fe1-b44e-c10c3512a2a1" providerId="ADAL" clId="{65E7F96A-7C28-404D-8614-63BD5EE0FA85}" dt="2024-04-17T20:46:42.041" v="5996" actId="26606"/>
          <ac:spMkLst>
            <pc:docMk/>
            <pc:sldMk cId="3269376154" sldId="331"/>
            <ac:spMk id="6" creationId="{BBD87CA2-D294-204F-4EE6-B0BE378A71F5}"/>
          </ac:spMkLst>
        </pc:spChg>
        <pc:spChg chg="add del">
          <ac:chgData name="Ana Manzano" userId="b268250c-5a85-4fe1-b44e-c10c3512a2a1" providerId="ADAL" clId="{65E7F96A-7C28-404D-8614-63BD5EE0FA85}" dt="2024-04-17T20:46:42.041" v="5996" actId="26606"/>
          <ac:spMkLst>
            <pc:docMk/>
            <pc:sldMk cId="3269376154" sldId="331"/>
            <ac:spMk id="12" creationId="{3ECBE1F1-D69B-4AFA-ABD5-8E41720EF6DE}"/>
          </ac:spMkLst>
        </pc:spChg>
        <pc:spChg chg="add del">
          <ac:chgData name="Ana Manzano" userId="b268250c-5a85-4fe1-b44e-c10c3512a2a1" providerId="ADAL" clId="{65E7F96A-7C28-404D-8614-63BD5EE0FA85}" dt="2024-04-17T20:46:42.041" v="5996" actId="26606"/>
          <ac:spMkLst>
            <pc:docMk/>
            <pc:sldMk cId="3269376154" sldId="331"/>
            <ac:spMk id="14" creationId="{603A6265-E10C-4B85-9C20-E75FCAF9CC63}"/>
          </ac:spMkLst>
        </pc:spChg>
        <pc:spChg chg="add">
          <ac:chgData name="Ana Manzano" userId="b268250c-5a85-4fe1-b44e-c10c3512a2a1" providerId="ADAL" clId="{65E7F96A-7C28-404D-8614-63BD5EE0FA85}" dt="2024-04-17T20:46:42.041" v="5996" actId="26606"/>
          <ac:spMkLst>
            <pc:docMk/>
            <pc:sldMk cId="3269376154" sldId="331"/>
            <ac:spMk id="19" creationId="{45D37F4E-DDB4-456B-97E0-9937730A039F}"/>
          </ac:spMkLst>
        </pc:spChg>
        <pc:spChg chg="add">
          <ac:chgData name="Ana Manzano" userId="b268250c-5a85-4fe1-b44e-c10c3512a2a1" providerId="ADAL" clId="{65E7F96A-7C28-404D-8614-63BD5EE0FA85}" dt="2024-04-17T20:46:42.041" v="5996" actId="26606"/>
          <ac:spMkLst>
            <pc:docMk/>
            <pc:sldMk cId="3269376154" sldId="331"/>
            <ac:spMk id="21" creationId="{B2DD41CD-8F47-4F56-AD12-4E2FF7696987}"/>
          </ac:spMkLst>
        </pc:spChg>
        <pc:picChg chg="add mod ord">
          <ac:chgData name="Ana Manzano" userId="b268250c-5a85-4fe1-b44e-c10c3512a2a1" providerId="ADAL" clId="{65E7F96A-7C28-404D-8614-63BD5EE0FA85}" dt="2024-04-17T20:46:42.041" v="5996" actId="26606"/>
          <ac:picMkLst>
            <pc:docMk/>
            <pc:sldMk cId="3269376154" sldId="331"/>
            <ac:picMk id="8" creationId="{896F914F-0DF7-FD8B-2D98-74CFE23AB24D}"/>
          </ac:picMkLst>
        </pc:picChg>
      </pc:sldChg>
      <pc:sldChg chg="new del">
        <pc:chgData name="Ana Manzano" userId="b268250c-5a85-4fe1-b44e-c10c3512a2a1" providerId="ADAL" clId="{65E7F96A-7C28-404D-8614-63BD5EE0FA85}" dt="2024-04-17T19:06:26.933" v="3925" actId="47"/>
        <pc:sldMkLst>
          <pc:docMk/>
          <pc:sldMk cId="3608780351" sldId="331"/>
        </pc:sldMkLst>
      </pc:sldChg>
      <pc:sldChg chg="addSp delSp modSp new mod setBg">
        <pc:chgData name="Ana Manzano" userId="b268250c-5a85-4fe1-b44e-c10c3512a2a1" providerId="ADAL" clId="{65E7F96A-7C28-404D-8614-63BD5EE0FA85}" dt="2024-04-18T05:49:36.170" v="7470" actId="478"/>
        <pc:sldMkLst>
          <pc:docMk/>
          <pc:sldMk cId="3049126023" sldId="332"/>
        </pc:sldMkLst>
        <pc:spChg chg="mod">
          <ac:chgData name="Ana Manzano" userId="b268250c-5a85-4fe1-b44e-c10c3512a2a1" providerId="ADAL" clId="{65E7F96A-7C28-404D-8614-63BD5EE0FA85}" dt="2024-04-18T05:49:14.691" v="7467" actId="20577"/>
          <ac:spMkLst>
            <pc:docMk/>
            <pc:sldMk cId="3049126023" sldId="332"/>
            <ac:spMk id="2" creationId="{E056DFEA-2E71-CBB2-0FEC-886C5E52573C}"/>
          </ac:spMkLst>
        </pc:spChg>
        <pc:spChg chg="mod">
          <ac:chgData name="Ana Manzano" userId="b268250c-5a85-4fe1-b44e-c10c3512a2a1" providerId="ADAL" clId="{65E7F96A-7C28-404D-8614-63BD5EE0FA85}" dt="2024-04-18T05:47:33.702" v="7464" actId="26606"/>
          <ac:spMkLst>
            <pc:docMk/>
            <pc:sldMk cId="3049126023" sldId="332"/>
            <ac:spMk id="3" creationId="{23261997-FBE2-059D-C33D-984F8B963626}"/>
          </ac:spMkLst>
        </pc:spChg>
        <pc:spChg chg="del mod">
          <ac:chgData name="Ana Manzano" userId="b268250c-5a85-4fe1-b44e-c10c3512a2a1" providerId="ADAL" clId="{65E7F96A-7C28-404D-8614-63BD5EE0FA85}" dt="2024-04-18T05:49:32.179" v="7469" actId="478"/>
          <ac:spMkLst>
            <pc:docMk/>
            <pc:sldMk cId="3049126023" sldId="332"/>
            <ac:spMk id="4" creationId="{472B055A-5110-8671-3F7E-B988C2ADD857}"/>
          </ac:spMkLst>
        </pc:spChg>
        <pc:spChg chg="del mod">
          <ac:chgData name="Ana Manzano" userId="b268250c-5a85-4fe1-b44e-c10c3512a2a1" providerId="ADAL" clId="{65E7F96A-7C28-404D-8614-63BD5EE0FA85}" dt="2024-04-18T05:49:36.170" v="7470" actId="478"/>
          <ac:spMkLst>
            <pc:docMk/>
            <pc:sldMk cId="3049126023" sldId="332"/>
            <ac:spMk id="5" creationId="{6810453A-B895-F4AA-F664-6EF338807D15}"/>
          </ac:spMkLst>
        </pc:spChg>
        <pc:spChg chg="mod">
          <ac:chgData name="Ana Manzano" userId="b268250c-5a85-4fe1-b44e-c10c3512a2a1" providerId="ADAL" clId="{65E7F96A-7C28-404D-8614-63BD5EE0FA85}" dt="2024-04-18T05:47:33.702" v="7464" actId="26606"/>
          <ac:spMkLst>
            <pc:docMk/>
            <pc:sldMk cId="3049126023" sldId="332"/>
            <ac:spMk id="6" creationId="{A24B3EA7-2A19-3B2F-F28B-C1F21448A8C5}"/>
          </ac:spMkLst>
        </pc:spChg>
        <pc:spChg chg="add">
          <ac:chgData name="Ana Manzano" userId="b268250c-5a85-4fe1-b44e-c10c3512a2a1" providerId="ADAL" clId="{65E7F96A-7C28-404D-8614-63BD5EE0FA85}" dt="2024-04-18T05:47:33.702" v="7464" actId="26606"/>
          <ac:spMkLst>
            <pc:docMk/>
            <pc:sldMk cId="3049126023" sldId="332"/>
            <ac:spMk id="13" creationId="{45D37F4E-DDB4-456B-97E0-9937730A039F}"/>
          </ac:spMkLst>
        </pc:spChg>
        <pc:spChg chg="add">
          <ac:chgData name="Ana Manzano" userId="b268250c-5a85-4fe1-b44e-c10c3512a2a1" providerId="ADAL" clId="{65E7F96A-7C28-404D-8614-63BD5EE0FA85}" dt="2024-04-18T05:47:33.702" v="7464" actId="26606"/>
          <ac:spMkLst>
            <pc:docMk/>
            <pc:sldMk cId="3049126023" sldId="332"/>
            <ac:spMk id="15" creationId="{B2DD41CD-8F47-4F56-AD12-4E2FF7696987}"/>
          </ac:spMkLst>
        </pc:spChg>
        <pc:picChg chg="add mod ord">
          <ac:chgData name="Ana Manzano" userId="b268250c-5a85-4fe1-b44e-c10c3512a2a1" providerId="ADAL" clId="{65E7F96A-7C28-404D-8614-63BD5EE0FA85}" dt="2024-04-18T05:47:33.702" v="7464" actId="26606"/>
          <ac:picMkLst>
            <pc:docMk/>
            <pc:sldMk cId="3049126023" sldId="332"/>
            <ac:picMk id="8" creationId="{134F936B-14BA-A0F0-2FF8-07960B56FA97}"/>
          </ac:picMkLst>
        </pc:picChg>
      </pc:sldChg>
      <pc:sldChg chg="addSp delSp modSp new mod setBg">
        <pc:chgData name="Ana Manzano" userId="b268250c-5a85-4fe1-b44e-c10c3512a2a1" providerId="ADAL" clId="{65E7F96A-7C28-404D-8614-63BD5EE0FA85}" dt="2024-04-18T05:50:34.653" v="7477" actId="6549"/>
        <pc:sldMkLst>
          <pc:docMk/>
          <pc:sldMk cId="1027025638" sldId="333"/>
        </pc:sldMkLst>
        <pc:spChg chg="del">
          <ac:chgData name="Ana Manzano" userId="b268250c-5a85-4fe1-b44e-c10c3512a2a1" providerId="ADAL" clId="{65E7F96A-7C28-404D-8614-63BD5EE0FA85}" dt="2024-04-18T05:50:09.657" v="7473" actId="26606"/>
          <ac:spMkLst>
            <pc:docMk/>
            <pc:sldMk cId="1027025638" sldId="333"/>
            <ac:spMk id="2" creationId="{4F7C4A58-0524-77C4-DB52-3D0F76C3F73D}"/>
          </ac:spMkLst>
        </pc:spChg>
        <pc:spChg chg="del">
          <ac:chgData name="Ana Manzano" userId="b268250c-5a85-4fe1-b44e-c10c3512a2a1" providerId="ADAL" clId="{65E7F96A-7C28-404D-8614-63BD5EE0FA85}" dt="2024-04-18T05:50:04.338" v="7472" actId="931"/>
          <ac:spMkLst>
            <pc:docMk/>
            <pc:sldMk cId="1027025638" sldId="333"/>
            <ac:spMk id="3" creationId="{271E207C-9A49-0B68-F941-57BD5908C78A}"/>
          </ac:spMkLst>
        </pc:spChg>
        <pc:spChg chg="mod">
          <ac:chgData name="Ana Manzano" userId="b268250c-5a85-4fe1-b44e-c10c3512a2a1" providerId="ADAL" clId="{65E7F96A-7C28-404D-8614-63BD5EE0FA85}" dt="2024-04-18T05:50:34.653" v="7477" actId="6549"/>
          <ac:spMkLst>
            <pc:docMk/>
            <pc:sldMk cId="1027025638" sldId="333"/>
            <ac:spMk id="4" creationId="{A8CE8AD5-18D9-1DF4-AF76-7352B169D8E0}"/>
          </ac:spMkLst>
        </pc:spChg>
        <pc:spChg chg="del mod">
          <ac:chgData name="Ana Manzano" userId="b268250c-5a85-4fe1-b44e-c10c3512a2a1" providerId="ADAL" clId="{65E7F96A-7C28-404D-8614-63BD5EE0FA85}" dt="2024-04-18T05:50:18.143" v="7474" actId="478"/>
          <ac:spMkLst>
            <pc:docMk/>
            <pc:sldMk cId="1027025638" sldId="333"/>
            <ac:spMk id="5" creationId="{3B1C93C0-3985-6B0B-3776-8AD84322712F}"/>
          </ac:spMkLst>
        </pc:spChg>
        <pc:spChg chg="mod">
          <ac:chgData name="Ana Manzano" userId="b268250c-5a85-4fe1-b44e-c10c3512a2a1" providerId="ADAL" clId="{65E7F96A-7C28-404D-8614-63BD5EE0FA85}" dt="2024-04-18T05:50:09.657" v="7473" actId="26606"/>
          <ac:spMkLst>
            <pc:docMk/>
            <pc:sldMk cId="1027025638" sldId="333"/>
            <ac:spMk id="6" creationId="{D92437E1-660E-E8A5-0E49-993D1C88A8D1}"/>
          </ac:spMkLst>
        </pc:spChg>
        <pc:spChg chg="add del mod">
          <ac:chgData name="Ana Manzano" userId="b268250c-5a85-4fe1-b44e-c10c3512a2a1" providerId="ADAL" clId="{65E7F96A-7C28-404D-8614-63BD5EE0FA85}" dt="2024-04-18T05:50:29.850" v="7476" actId="478"/>
          <ac:spMkLst>
            <pc:docMk/>
            <pc:sldMk cId="1027025638" sldId="333"/>
            <ac:spMk id="10" creationId="{3799FE37-08EC-3338-3E63-797DF525D6E6}"/>
          </ac:spMkLst>
        </pc:spChg>
        <pc:spChg chg="add">
          <ac:chgData name="Ana Manzano" userId="b268250c-5a85-4fe1-b44e-c10c3512a2a1" providerId="ADAL" clId="{65E7F96A-7C28-404D-8614-63BD5EE0FA85}" dt="2024-04-18T05:50:09.657" v="7473" actId="26606"/>
          <ac:spMkLst>
            <pc:docMk/>
            <pc:sldMk cId="1027025638" sldId="333"/>
            <ac:spMk id="13" creationId="{42A4FC2C-047E-45A5-965D-8E1E3BF09BC6}"/>
          </ac:spMkLst>
        </pc:spChg>
        <pc:picChg chg="add del mod">
          <ac:chgData name="Ana Manzano" userId="b268250c-5a85-4fe1-b44e-c10c3512a2a1" providerId="ADAL" clId="{65E7F96A-7C28-404D-8614-63BD5EE0FA85}" dt="2024-04-18T05:50:29.850" v="7476" actId="478"/>
          <ac:picMkLst>
            <pc:docMk/>
            <pc:sldMk cId="1027025638" sldId="333"/>
            <ac:picMk id="8" creationId="{F91C549F-EF71-8A7D-4351-908AE002B450}"/>
          </ac:picMkLst>
        </pc:picChg>
      </pc:sldChg>
      <pc:sldChg chg="addSp delSp modSp new mod setBg modClrScheme chgLayout">
        <pc:chgData name="Ana Manzano" userId="b268250c-5a85-4fe1-b44e-c10c3512a2a1" providerId="ADAL" clId="{65E7F96A-7C28-404D-8614-63BD5EE0FA85}" dt="2024-04-18T07:50:15.832" v="7734" actId="20577"/>
        <pc:sldMkLst>
          <pc:docMk/>
          <pc:sldMk cId="2129965959" sldId="334"/>
        </pc:sldMkLst>
        <pc:spChg chg="del mod ord">
          <ac:chgData name="Ana Manzano" userId="b268250c-5a85-4fe1-b44e-c10c3512a2a1" providerId="ADAL" clId="{65E7F96A-7C28-404D-8614-63BD5EE0FA85}" dt="2024-04-18T07:47:23.878" v="7521" actId="700"/>
          <ac:spMkLst>
            <pc:docMk/>
            <pc:sldMk cId="2129965959" sldId="334"/>
            <ac:spMk id="2" creationId="{3EBE6CE0-5E8C-D44A-2E60-816FEAB99560}"/>
          </ac:spMkLst>
        </pc:spChg>
        <pc:spChg chg="del mod ord">
          <ac:chgData name="Ana Manzano" userId="b268250c-5a85-4fe1-b44e-c10c3512a2a1" providerId="ADAL" clId="{65E7F96A-7C28-404D-8614-63BD5EE0FA85}" dt="2024-04-18T07:47:51.554" v="7565" actId="478"/>
          <ac:spMkLst>
            <pc:docMk/>
            <pc:sldMk cId="2129965959" sldId="334"/>
            <ac:spMk id="3" creationId="{66FC9CBD-D3EC-5110-40F1-186ECACEC788}"/>
          </ac:spMkLst>
        </pc:spChg>
        <pc:spChg chg="del mod ord">
          <ac:chgData name="Ana Manzano" userId="b268250c-5a85-4fe1-b44e-c10c3512a2a1" providerId="ADAL" clId="{65E7F96A-7C28-404D-8614-63BD5EE0FA85}" dt="2024-04-18T07:48:02.039" v="7567" actId="478"/>
          <ac:spMkLst>
            <pc:docMk/>
            <pc:sldMk cId="2129965959" sldId="334"/>
            <ac:spMk id="4" creationId="{BA45C217-3806-6F8B-DAA9-C39491E762AA}"/>
          </ac:spMkLst>
        </pc:spChg>
        <pc:spChg chg="mod ord">
          <ac:chgData name="Ana Manzano" userId="b268250c-5a85-4fe1-b44e-c10c3512a2a1" providerId="ADAL" clId="{65E7F96A-7C28-404D-8614-63BD5EE0FA85}" dt="2024-04-18T07:47:56.028" v="7566" actId="26606"/>
          <ac:spMkLst>
            <pc:docMk/>
            <pc:sldMk cId="2129965959" sldId="334"/>
            <ac:spMk id="5" creationId="{2D65E3F0-4EEC-2BAA-3B2D-69BEC1CE33CD}"/>
          </ac:spMkLst>
        </pc:spChg>
        <pc:spChg chg="add mod ord">
          <ac:chgData name="Ana Manzano" userId="b268250c-5a85-4fe1-b44e-c10c3512a2a1" providerId="ADAL" clId="{65E7F96A-7C28-404D-8614-63BD5EE0FA85}" dt="2024-04-18T07:48:37.028" v="7604" actId="20577"/>
          <ac:spMkLst>
            <pc:docMk/>
            <pc:sldMk cId="2129965959" sldId="334"/>
            <ac:spMk id="6" creationId="{B7F26E52-7266-C0F2-5364-C634A84A7082}"/>
          </ac:spMkLst>
        </pc:spChg>
        <pc:spChg chg="add del mod ord">
          <ac:chgData name="Ana Manzano" userId="b268250c-5a85-4fe1-b44e-c10c3512a2a1" providerId="ADAL" clId="{65E7F96A-7C28-404D-8614-63BD5EE0FA85}" dt="2024-04-18T07:47:56.028" v="7566" actId="26606"/>
          <ac:spMkLst>
            <pc:docMk/>
            <pc:sldMk cId="2129965959" sldId="334"/>
            <ac:spMk id="7" creationId="{0D6163BB-62BE-D53E-EA9D-27281BE27CF3}"/>
          </ac:spMkLst>
        </pc:spChg>
        <pc:spChg chg="add mod">
          <ac:chgData name="Ana Manzano" userId="b268250c-5a85-4fe1-b44e-c10c3512a2a1" providerId="ADAL" clId="{65E7F96A-7C28-404D-8614-63BD5EE0FA85}" dt="2024-04-18T07:50:15.832" v="7734" actId="20577"/>
          <ac:spMkLst>
            <pc:docMk/>
            <pc:sldMk cId="2129965959" sldId="334"/>
            <ac:spMk id="10" creationId="{98202515-559B-1DDF-07F9-E2496C27EB4A}"/>
          </ac:spMkLst>
        </pc:spChg>
        <pc:spChg chg="add">
          <ac:chgData name="Ana Manzano" userId="b268250c-5a85-4fe1-b44e-c10c3512a2a1" providerId="ADAL" clId="{65E7F96A-7C28-404D-8614-63BD5EE0FA85}" dt="2024-04-18T07:47:56.028" v="7566" actId="26606"/>
          <ac:spMkLst>
            <pc:docMk/>
            <pc:sldMk cId="2129965959" sldId="334"/>
            <ac:spMk id="14" creationId="{A4AC5506-6312-4701-8D3C-40187889A947}"/>
          </ac:spMkLst>
        </pc:spChg>
        <pc:picChg chg="add mod ord">
          <ac:chgData name="Ana Manzano" userId="b268250c-5a85-4fe1-b44e-c10c3512a2a1" providerId="ADAL" clId="{65E7F96A-7C28-404D-8614-63BD5EE0FA85}" dt="2024-04-18T07:47:56.028" v="7566" actId="26606"/>
          <ac:picMkLst>
            <pc:docMk/>
            <pc:sldMk cId="2129965959" sldId="334"/>
            <ac:picMk id="9" creationId="{424D3DA5-9407-4F20-A497-CD5DA778A2EB}"/>
          </ac:picMkLst>
        </pc:picChg>
      </pc:sldChg>
      <pc:sldChg chg="new del">
        <pc:chgData name="Ana Manzano" userId="b268250c-5a85-4fe1-b44e-c10c3512a2a1" providerId="ADAL" clId="{65E7F96A-7C28-404D-8614-63BD5EE0FA85}" dt="2024-04-18T07:49:19.787" v="7606" actId="47"/>
        <pc:sldMkLst>
          <pc:docMk/>
          <pc:sldMk cId="3391520915" sldId="335"/>
        </pc:sldMkLst>
      </pc:sldChg>
      <pc:sldMasterChg chg="add del addSldLayout delSldLayout">
        <pc:chgData name="Ana Manzano" userId="b268250c-5a85-4fe1-b44e-c10c3512a2a1" providerId="ADAL" clId="{65E7F96A-7C28-404D-8614-63BD5EE0FA85}" dt="2024-04-17T05:00:09.363" v="22" actId="26606"/>
        <pc:sldMasterMkLst>
          <pc:docMk/>
          <pc:sldMasterMk cId="4087504664" sldId="2147483648"/>
        </pc:sldMasterMkLst>
        <pc:sldLayoutChg chg="add del">
          <pc:chgData name="Ana Manzano" userId="b268250c-5a85-4fe1-b44e-c10c3512a2a1" providerId="ADAL" clId="{65E7F96A-7C28-404D-8614-63BD5EE0FA85}" dt="2024-04-17T05:00:09.363" v="22" actId="26606"/>
          <pc:sldLayoutMkLst>
            <pc:docMk/>
            <pc:sldMasterMk cId="4087504664" sldId="2147483648"/>
            <pc:sldLayoutMk cId="1928642114" sldId="2147483649"/>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3270211973" sldId="2147483650"/>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3867913417" sldId="2147483651"/>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1608492451" sldId="2147483652"/>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191239019" sldId="2147483653"/>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4024901238" sldId="2147483654"/>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664038294" sldId="2147483655"/>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2288101682" sldId="2147483656"/>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2050747870" sldId="2147483657"/>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1054642770" sldId="2147483658"/>
          </pc:sldLayoutMkLst>
        </pc:sldLayoutChg>
        <pc:sldLayoutChg chg="add del">
          <pc:chgData name="Ana Manzano" userId="b268250c-5a85-4fe1-b44e-c10c3512a2a1" providerId="ADAL" clId="{65E7F96A-7C28-404D-8614-63BD5EE0FA85}" dt="2024-04-17T05:00:09.363" v="22" actId="26606"/>
          <pc:sldLayoutMkLst>
            <pc:docMk/>
            <pc:sldMasterMk cId="4087504664" sldId="2147483648"/>
            <pc:sldLayoutMk cId="2257391092" sldId="2147483659"/>
          </pc:sldLayoutMkLst>
        </pc:sldLayoutChg>
      </pc:sldMasterChg>
      <pc:sldMasterChg chg="add replId addSldLayout">
        <pc:chgData name="Ana Manzano" userId="b268250c-5a85-4fe1-b44e-c10c3512a2a1" providerId="ADAL" clId="{65E7F96A-7C28-404D-8614-63BD5EE0FA85}" dt="2024-04-17T05:00:09.363" v="22" actId="26606"/>
        <pc:sldMasterMkLst>
          <pc:docMk/>
          <pc:sldMasterMk cId="1260426877" sldId="2147483660"/>
        </pc:sldMasterMkLst>
        <pc:sldLayoutChg chg="add">
          <pc:chgData name="Ana Manzano" userId="b268250c-5a85-4fe1-b44e-c10c3512a2a1" providerId="ADAL" clId="{65E7F96A-7C28-404D-8614-63BD5EE0FA85}" dt="2024-04-17T05:00:09.363" v="22" actId="26606"/>
          <pc:sldLayoutMkLst>
            <pc:docMk/>
            <pc:sldMasterMk cId="1260426877" sldId="2147483660"/>
            <pc:sldLayoutMk cId="1805741731" sldId="2147483661"/>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2643593210" sldId="2147483662"/>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2841899436" sldId="2147483663"/>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1234322818" sldId="2147483664"/>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2951002050" sldId="2147483665"/>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3195928478" sldId="2147483666"/>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3580014345" sldId="2147483667"/>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1413038251" sldId="2147483668"/>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2440711573" sldId="2147483669"/>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136553839" sldId="2147483670"/>
          </pc:sldLayoutMkLst>
        </pc:sldLayoutChg>
        <pc:sldLayoutChg chg="add replId">
          <pc:chgData name="Ana Manzano" userId="b268250c-5a85-4fe1-b44e-c10c3512a2a1" providerId="ADAL" clId="{65E7F96A-7C28-404D-8614-63BD5EE0FA85}" dt="2024-04-17T05:00:09.363" v="22" actId="26606"/>
          <pc:sldLayoutMkLst>
            <pc:docMk/>
            <pc:sldMasterMk cId="1260426877" sldId="2147483660"/>
            <pc:sldLayoutMk cId="3100855419" sldId="2147483671"/>
          </pc:sldLayoutMkLst>
        </pc:sldLayoutChg>
      </pc:sldMasterChg>
      <pc:sldMasterChg chg="add del addSldLayout delSldLayout">
        <pc:chgData name="Ana Manzano" userId="b268250c-5a85-4fe1-b44e-c10c3512a2a1" providerId="ADAL" clId="{65E7F96A-7C28-404D-8614-63BD5EE0FA85}" dt="2024-04-17T04:58:09.921" v="6" actId="26606"/>
        <pc:sldMasterMkLst>
          <pc:docMk/>
          <pc:sldMasterMk cId="366963163" sldId="2147483712"/>
        </pc:sldMasterMkLst>
        <pc:sldLayoutChg chg="add del">
          <pc:chgData name="Ana Manzano" userId="b268250c-5a85-4fe1-b44e-c10c3512a2a1" providerId="ADAL" clId="{65E7F96A-7C28-404D-8614-63BD5EE0FA85}" dt="2024-04-17T04:58:09.921" v="6" actId="26606"/>
          <pc:sldLayoutMkLst>
            <pc:docMk/>
            <pc:sldMasterMk cId="366963163" sldId="2147483712"/>
            <pc:sldLayoutMk cId="2796403580" sldId="2147483701"/>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2182895297" sldId="2147483702"/>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3259068879" sldId="2147483703"/>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3197831346" sldId="2147483704"/>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414039896" sldId="2147483705"/>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515041542" sldId="2147483706"/>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152669921" sldId="2147483707"/>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2431675621" sldId="2147483708"/>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2630923718" sldId="2147483709"/>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3941587115" sldId="2147483710"/>
          </pc:sldLayoutMkLst>
        </pc:sldLayoutChg>
        <pc:sldLayoutChg chg="add del">
          <pc:chgData name="Ana Manzano" userId="b268250c-5a85-4fe1-b44e-c10c3512a2a1" providerId="ADAL" clId="{65E7F96A-7C28-404D-8614-63BD5EE0FA85}" dt="2024-04-17T04:58:09.921" v="6" actId="26606"/>
          <pc:sldLayoutMkLst>
            <pc:docMk/>
            <pc:sldMasterMk cId="366963163" sldId="2147483712"/>
            <pc:sldLayoutMk cId="2968711150" sldId="214748371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EE896B-C7F1-47DB-AA84-575C150E805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9B1D471-B3EC-4E22-9C53-76A2A89993F2}">
      <dgm:prSet/>
      <dgm:spPr/>
      <dgm:t>
        <a:bodyPr/>
        <a:lstStyle/>
        <a:p>
          <a:r>
            <a:rPr lang="en-US" dirty="0"/>
            <a:t>Realist evaluation (Pawson &amp; Tilley, 1997) is a type of theory-driven evaluation that searches for causality using patterns of </a:t>
          </a:r>
          <a:r>
            <a:rPr lang="en-US" b="1" dirty="0"/>
            <a:t>context-mechanisms-outcomes (CMOs</a:t>
          </a:r>
          <a:r>
            <a:rPr lang="en-US" dirty="0"/>
            <a:t>), to test theories.</a:t>
          </a:r>
        </a:p>
      </dgm:t>
    </dgm:pt>
    <dgm:pt modelId="{0BC22062-6D06-4983-AF01-AC84F282A65D}" type="parTrans" cxnId="{64460232-9400-410C-8DEA-1775879D0507}">
      <dgm:prSet/>
      <dgm:spPr/>
      <dgm:t>
        <a:bodyPr/>
        <a:lstStyle/>
        <a:p>
          <a:endParaRPr lang="en-US"/>
        </a:p>
      </dgm:t>
    </dgm:pt>
    <dgm:pt modelId="{535BFB19-CC7F-4474-ABEE-859C4CB465C4}" type="sibTrans" cxnId="{64460232-9400-410C-8DEA-1775879D0507}">
      <dgm:prSet/>
      <dgm:spPr/>
      <dgm:t>
        <a:bodyPr/>
        <a:lstStyle/>
        <a:p>
          <a:endParaRPr lang="en-US"/>
        </a:p>
      </dgm:t>
    </dgm:pt>
    <dgm:pt modelId="{799C92EB-3C56-4F29-8EB2-F17603B5C55D}">
      <dgm:prSet/>
      <dgm:spPr/>
      <dgm:t>
        <a:bodyPr/>
        <a:lstStyle/>
        <a:p>
          <a:r>
            <a:rPr lang="en-US" dirty="0"/>
            <a:t>Evaluation question </a:t>
          </a:r>
          <a:r>
            <a:rPr lang="en-US" b="1" dirty="0"/>
            <a:t>“How does it work, for whom and under what circumstances?” </a:t>
          </a:r>
          <a:endParaRPr lang="en-US" dirty="0"/>
        </a:p>
      </dgm:t>
    </dgm:pt>
    <dgm:pt modelId="{E119D979-BB75-40B1-9D6B-45A9D62CD283}" type="parTrans" cxnId="{9E3FB177-32C9-42FF-A602-B2E9EEA14295}">
      <dgm:prSet/>
      <dgm:spPr/>
      <dgm:t>
        <a:bodyPr/>
        <a:lstStyle/>
        <a:p>
          <a:endParaRPr lang="en-US"/>
        </a:p>
      </dgm:t>
    </dgm:pt>
    <dgm:pt modelId="{87621D99-EF2D-46A3-8C2C-CA96ADAACB94}" type="sibTrans" cxnId="{9E3FB177-32C9-42FF-A602-B2E9EEA14295}">
      <dgm:prSet/>
      <dgm:spPr/>
      <dgm:t>
        <a:bodyPr/>
        <a:lstStyle/>
        <a:p>
          <a:endParaRPr lang="en-US"/>
        </a:p>
      </dgm:t>
    </dgm:pt>
    <dgm:pt modelId="{57B70315-EA4A-4933-AF85-077F7C0A16D0}">
      <dgm:prSet/>
      <dgm:spPr/>
      <dgm:t>
        <a:bodyPr/>
        <a:lstStyle/>
        <a:p>
          <a:r>
            <a:rPr lang="en-US" b="1" dirty="0">
              <a:solidFill>
                <a:srgbClr val="FF0000"/>
              </a:solidFill>
            </a:rPr>
            <a:t>CONTEXT</a:t>
          </a:r>
          <a:r>
            <a:rPr lang="en-US" b="1" dirty="0"/>
            <a:t> is central </a:t>
          </a:r>
          <a:r>
            <a:rPr lang="en-US" dirty="0"/>
            <a:t>BUT how does the realist approach </a:t>
          </a:r>
          <a:r>
            <a:rPr lang="en-US" dirty="0" err="1"/>
            <a:t>mobilises</a:t>
          </a:r>
          <a:r>
            <a:rPr lang="en-US" dirty="0"/>
            <a:t> context in cross-country comparisons?</a:t>
          </a:r>
        </a:p>
      </dgm:t>
    </dgm:pt>
    <dgm:pt modelId="{2C83DF2C-734B-4BF3-B07A-6820AC8751C8}" type="parTrans" cxnId="{DB4596B1-392D-4A64-A3CD-BA33BAE5AB35}">
      <dgm:prSet/>
      <dgm:spPr/>
      <dgm:t>
        <a:bodyPr/>
        <a:lstStyle/>
        <a:p>
          <a:endParaRPr lang="en-US"/>
        </a:p>
      </dgm:t>
    </dgm:pt>
    <dgm:pt modelId="{3272A7AC-7B4F-4D30-839C-577505CB0613}" type="sibTrans" cxnId="{DB4596B1-392D-4A64-A3CD-BA33BAE5AB35}">
      <dgm:prSet/>
      <dgm:spPr/>
      <dgm:t>
        <a:bodyPr/>
        <a:lstStyle/>
        <a:p>
          <a:endParaRPr lang="en-US"/>
        </a:p>
      </dgm:t>
    </dgm:pt>
    <dgm:pt modelId="{1FAA29D3-D35E-4446-9696-6F39F5528C12}" type="pres">
      <dgm:prSet presAssocID="{5DEE896B-C7F1-47DB-AA84-575C150E805D}" presName="root" presStyleCnt="0">
        <dgm:presLayoutVars>
          <dgm:dir/>
          <dgm:resizeHandles val="exact"/>
        </dgm:presLayoutVars>
      </dgm:prSet>
      <dgm:spPr/>
    </dgm:pt>
    <dgm:pt modelId="{00EE6075-CBC0-4B66-AC62-AFDEFA403E4F}" type="pres">
      <dgm:prSet presAssocID="{59B1D471-B3EC-4E22-9C53-76A2A89993F2}" presName="compNode" presStyleCnt="0"/>
      <dgm:spPr/>
    </dgm:pt>
    <dgm:pt modelId="{2FFF83F2-03F0-440F-B5E3-C6FCAC0F84EA}" type="pres">
      <dgm:prSet presAssocID="{59B1D471-B3EC-4E22-9C53-76A2A89993F2}" presName="bgRect" presStyleLbl="bgShp" presStyleIdx="0" presStyleCnt="3"/>
      <dgm:spPr/>
    </dgm:pt>
    <dgm:pt modelId="{AC3E59A9-1AAA-42ED-AC31-9D60C12D6477}" type="pres">
      <dgm:prSet presAssocID="{59B1D471-B3EC-4E22-9C53-76A2A89993F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CEC7809F-FC79-48E4-A472-B87E7C3EF246}" type="pres">
      <dgm:prSet presAssocID="{59B1D471-B3EC-4E22-9C53-76A2A89993F2}" presName="spaceRect" presStyleCnt="0"/>
      <dgm:spPr/>
    </dgm:pt>
    <dgm:pt modelId="{67333261-CC3D-4DC4-BED0-B2D4B58F39E2}" type="pres">
      <dgm:prSet presAssocID="{59B1D471-B3EC-4E22-9C53-76A2A89993F2}" presName="parTx" presStyleLbl="revTx" presStyleIdx="0" presStyleCnt="3">
        <dgm:presLayoutVars>
          <dgm:chMax val="0"/>
          <dgm:chPref val="0"/>
        </dgm:presLayoutVars>
      </dgm:prSet>
      <dgm:spPr/>
    </dgm:pt>
    <dgm:pt modelId="{214C7338-5CAB-4362-91AC-B1E5E10B93AB}" type="pres">
      <dgm:prSet presAssocID="{535BFB19-CC7F-4474-ABEE-859C4CB465C4}" presName="sibTrans" presStyleCnt="0"/>
      <dgm:spPr/>
    </dgm:pt>
    <dgm:pt modelId="{705C495B-9459-4A80-8375-116D1910A6EF}" type="pres">
      <dgm:prSet presAssocID="{799C92EB-3C56-4F29-8EB2-F17603B5C55D}" presName="compNode" presStyleCnt="0"/>
      <dgm:spPr/>
    </dgm:pt>
    <dgm:pt modelId="{6ADA6967-194A-4590-8208-8B3CC2B1A752}" type="pres">
      <dgm:prSet presAssocID="{799C92EB-3C56-4F29-8EB2-F17603B5C55D}" presName="bgRect" presStyleLbl="bgShp" presStyleIdx="1" presStyleCnt="3"/>
      <dgm:spPr/>
    </dgm:pt>
    <dgm:pt modelId="{890165EE-FAAE-4697-83D8-2A581ADEBEE0}" type="pres">
      <dgm:prSet presAssocID="{799C92EB-3C56-4F29-8EB2-F17603B5C5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825ACE72-3EEE-4DA1-8DB6-BBDE60066373}" type="pres">
      <dgm:prSet presAssocID="{799C92EB-3C56-4F29-8EB2-F17603B5C55D}" presName="spaceRect" presStyleCnt="0"/>
      <dgm:spPr/>
    </dgm:pt>
    <dgm:pt modelId="{9DE6B33D-69C5-420F-A28A-52879EA374AA}" type="pres">
      <dgm:prSet presAssocID="{799C92EB-3C56-4F29-8EB2-F17603B5C55D}" presName="parTx" presStyleLbl="revTx" presStyleIdx="1" presStyleCnt="3">
        <dgm:presLayoutVars>
          <dgm:chMax val="0"/>
          <dgm:chPref val="0"/>
        </dgm:presLayoutVars>
      </dgm:prSet>
      <dgm:spPr/>
    </dgm:pt>
    <dgm:pt modelId="{2EDCC26E-54B4-4CB5-ACE4-FA78C77877DD}" type="pres">
      <dgm:prSet presAssocID="{87621D99-EF2D-46A3-8C2C-CA96ADAACB94}" presName="sibTrans" presStyleCnt="0"/>
      <dgm:spPr/>
    </dgm:pt>
    <dgm:pt modelId="{D15F38A4-FCCE-4B57-B244-A566F03649F0}" type="pres">
      <dgm:prSet presAssocID="{57B70315-EA4A-4933-AF85-077F7C0A16D0}" presName="compNode" presStyleCnt="0"/>
      <dgm:spPr/>
    </dgm:pt>
    <dgm:pt modelId="{37FEE695-142A-4D7E-9C1E-143C4A6D9EA8}" type="pres">
      <dgm:prSet presAssocID="{57B70315-EA4A-4933-AF85-077F7C0A16D0}" presName="bgRect" presStyleLbl="bgShp" presStyleIdx="2" presStyleCnt="3"/>
      <dgm:spPr/>
    </dgm:pt>
    <dgm:pt modelId="{EB5569E4-DF19-4871-AB7D-825D944CDAC0}" type="pres">
      <dgm:prSet presAssocID="{57B70315-EA4A-4933-AF85-077F7C0A16D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F4DB766-8EB8-44E4-9B75-23024F25C6BB}" type="pres">
      <dgm:prSet presAssocID="{57B70315-EA4A-4933-AF85-077F7C0A16D0}" presName="spaceRect" presStyleCnt="0"/>
      <dgm:spPr/>
    </dgm:pt>
    <dgm:pt modelId="{186D8B34-1D6F-428E-943A-8A0ADE342066}" type="pres">
      <dgm:prSet presAssocID="{57B70315-EA4A-4933-AF85-077F7C0A16D0}" presName="parTx" presStyleLbl="revTx" presStyleIdx="2" presStyleCnt="3">
        <dgm:presLayoutVars>
          <dgm:chMax val="0"/>
          <dgm:chPref val="0"/>
        </dgm:presLayoutVars>
      </dgm:prSet>
      <dgm:spPr/>
    </dgm:pt>
  </dgm:ptLst>
  <dgm:cxnLst>
    <dgm:cxn modelId="{8219BC03-2E8D-4BBA-8A57-BFE8A7D5B393}" type="presOf" srcId="{5DEE896B-C7F1-47DB-AA84-575C150E805D}" destId="{1FAA29D3-D35E-4446-9696-6F39F5528C12}" srcOrd="0" destOrd="0" presId="urn:microsoft.com/office/officeart/2018/2/layout/IconVerticalSolidList"/>
    <dgm:cxn modelId="{64460232-9400-410C-8DEA-1775879D0507}" srcId="{5DEE896B-C7F1-47DB-AA84-575C150E805D}" destId="{59B1D471-B3EC-4E22-9C53-76A2A89993F2}" srcOrd="0" destOrd="0" parTransId="{0BC22062-6D06-4983-AF01-AC84F282A65D}" sibTransId="{535BFB19-CC7F-4474-ABEE-859C4CB465C4}"/>
    <dgm:cxn modelId="{E820CE6D-B7BA-4BC3-9A85-8DFB0C5E440C}" type="presOf" srcId="{799C92EB-3C56-4F29-8EB2-F17603B5C55D}" destId="{9DE6B33D-69C5-420F-A28A-52879EA374AA}" srcOrd="0" destOrd="0" presId="urn:microsoft.com/office/officeart/2018/2/layout/IconVerticalSolidList"/>
    <dgm:cxn modelId="{9E3FB177-32C9-42FF-A602-B2E9EEA14295}" srcId="{5DEE896B-C7F1-47DB-AA84-575C150E805D}" destId="{799C92EB-3C56-4F29-8EB2-F17603B5C55D}" srcOrd="1" destOrd="0" parTransId="{E119D979-BB75-40B1-9D6B-45A9D62CD283}" sibTransId="{87621D99-EF2D-46A3-8C2C-CA96ADAACB94}"/>
    <dgm:cxn modelId="{85F4F080-D8C2-48CA-B0B6-DDE68A666768}" type="presOf" srcId="{59B1D471-B3EC-4E22-9C53-76A2A89993F2}" destId="{67333261-CC3D-4DC4-BED0-B2D4B58F39E2}" srcOrd="0" destOrd="0" presId="urn:microsoft.com/office/officeart/2018/2/layout/IconVerticalSolidList"/>
    <dgm:cxn modelId="{DB4596B1-392D-4A64-A3CD-BA33BAE5AB35}" srcId="{5DEE896B-C7F1-47DB-AA84-575C150E805D}" destId="{57B70315-EA4A-4933-AF85-077F7C0A16D0}" srcOrd="2" destOrd="0" parTransId="{2C83DF2C-734B-4BF3-B07A-6820AC8751C8}" sibTransId="{3272A7AC-7B4F-4D30-839C-577505CB0613}"/>
    <dgm:cxn modelId="{DB7E77D6-C1E0-4E49-88A7-8B5442F917C4}" type="presOf" srcId="{57B70315-EA4A-4933-AF85-077F7C0A16D0}" destId="{186D8B34-1D6F-428E-943A-8A0ADE342066}" srcOrd="0" destOrd="0" presId="urn:microsoft.com/office/officeart/2018/2/layout/IconVerticalSolidList"/>
    <dgm:cxn modelId="{F0632706-0BFF-4083-8C73-5D7418D9C0FC}" type="presParOf" srcId="{1FAA29D3-D35E-4446-9696-6F39F5528C12}" destId="{00EE6075-CBC0-4B66-AC62-AFDEFA403E4F}" srcOrd="0" destOrd="0" presId="urn:microsoft.com/office/officeart/2018/2/layout/IconVerticalSolidList"/>
    <dgm:cxn modelId="{134A114D-FD04-4E16-9792-1594D6BDEAAC}" type="presParOf" srcId="{00EE6075-CBC0-4B66-AC62-AFDEFA403E4F}" destId="{2FFF83F2-03F0-440F-B5E3-C6FCAC0F84EA}" srcOrd="0" destOrd="0" presId="urn:microsoft.com/office/officeart/2018/2/layout/IconVerticalSolidList"/>
    <dgm:cxn modelId="{C4EFAF12-0A8C-4760-8551-1CAC0D7249A0}" type="presParOf" srcId="{00EE6075-CBC0-4B66-AC62-AFDEFA403E4F}" destId="{AC3E59A9-1AAA-42ED-AC31-9D60C12D6477}" srcOrd="1" destOrd="0" presId="urn:microsoft.com/office/officeart/2018/2/layout/IconVerticalSolidList"/>
    <dgm:cxn modelId="{09DF3438-E757-4520-82D6-95E34E56B38F}" type="presParOf" srcId="{00EE6075-CBC0-4B66-AC62-AFDEFA403E4F}" destId="{CEC7809F-FC79-48E4-A472-B87E7C3EF246}" srcOrd="2" destOrd="0" presId="urn:microsoft.com/office/officeart/2018/2/layout/IconVerticalSolidList"/>
    <dgm:cxn modelId="{9FA74EC3-1D06-497D-BB35-5B24EAC1C08A}" type="presParOf" srcId="{00EE6075-CBC0-4B66-AC62-AFDEFA403E4F}" destId="{67333261-CC3D-4DC4-BED0-B2D4B58F39E2}" srcOrd="3" destOrd="0" presId="urn:microsoft.com/office/officeart/2018/2/layout/IconVerticalSolidList"/>
    <dgm:cxn modelId="{A5BC71F6-16C9-470E-9546-9130C7755D8A}" type="presParOf" srcId="{1FAA29D3-D35E-4446-9696-6F39F5528C12}" destId="{214C7338-5CAB-4362-91AC-B1E5E10B93AB}" srcOrd="1" destOrd="0" presId="urn:microsoft.com/office/officeart/2018/2/layout/IconVerticalSolidList"/>
    <dgm:cxn modelId="{3D498A43-B9B1-4C7A-9B99-0C0EBD519C9D}" type="presParOf" srcId="{1FAA29D3-D35E-4446-9696-6F39F5528C12}" destId="{705C495B-9459-4A80-8375-116D1910A6EF}" srcOrd="2" destOrd="0" presId="urn:microsoft.com/office/officeart/2018/2/layout/IconVerticalSolidList"/>
    <dgm:cxn modelId="{84C79701-6077-463A-BB9C-94D46661B2A2}" type="presParOf" srcId="{705C495B-9459-4A80-8375-116D1910A6EF}" destId="{6ADA6967-194A-4590-8208-8B3CC2B1A752}" srcOrd="0" destOrd="0" presId="urn:microsoft.com/office/officeart/2018/2/layout/IconVerticalSolidList"/>
    <dgm:cxn modelId="{7098A005-0D77-4D55-85A6-B1AF3D026357}" type="presParOf" srcId="{705C495B-9459-4A80-8375-116D1910A6EF}" destId="{890165EE-FAAE-4697-83D8-2A581ADEBEE0}" srcOrd="1" destOrd="0" presId="urn:microsoft.com/office/officeart/2018/2/layout/IconVerticalSolidList"/>
    <dgm:cxn modelId="{FD60BA1F-8747-4AB6-83F3-2211A645DA60}" type="presParOf" srcId="{705C495B-9459-4A80-8375-116D1910A6EF}" destId="{825ACE72-3EEE-4DA1-8DB6-BBDE60066373}" srcOrd="2" destOrd="0" presId="urn:microsoft.com/office/officeart/2018/2/layout/IconVerticalSolidList"/>
    <dgm:cxn modelId="{88F54297-4F61-48B4-9CED-A176C7AE69AA}" type="presParOf" srcId="{705C495B-9459-4A80-8375-116D1910A6EF}" destId="{9DE6B33D-69C5-420F-A28A-52879EA374AA}" srcOrd="3" destOrd="0" presId="urn:microsoft.com/office/officeart/2018/2/layout/IconVerticalSolidList"/>
    <dgm:cxn modelId="{5641E0E3-79A3-422A-AC34-AF47EE93D896}" type="presParOf" srcId="{1FAA29D3-D35E-4446-9696-6F39F5528C12}" destId="{2EDCC26E-54B4-4CB5-ACE4-FA78C77877DD}" srcOrd="3" destOrd="0" presId="urn:microsoft.com/office/officeart/2018/2/layout/IconVerticalSolidList"/>
    <dgm:cxn modelId="{F712C932-BB1F-4205-9E7C-33D46BEC4093}" type="presParOf" srcId="{1FAA29D3-D35E-4446-9696-6F39F5528C12}" destId="{D15F38A4-FCCE-4B57-B244-A566F03649F0}" srcOrd="4" destOrd="0" presId="urn:microsoft.com/office/officeart/2018/2/layout/IconVerticalSolidList"/>
    <dgm:cxn modelId="{EF8E1AD1-5AF7-4009-BD95-FF2137231DA9}" type="presParOf" srcId="{D15F38A4-FCCE-4B57-B244-A566F03649F0}" destId="{37FEE695-142A-4D7E-9C1E-143C4A6D9EA8}" srcOrd="0" destOrd="0" presId="urn:microsoft.com/office/officeart/2018/2/layout/IconVerticalSolidList"/>
    <dgm:cxn modelId="{11C627A7-63A2-476B-B92C-EC969EFFAAD1}" type="presParOf" srcId="{D15F38A4-FCCE-4B57-B244-A566F03649F0}" destId="{EB5569E4-DF19-4871-AB7D-825D944CDAC0}" srcOrd="1" destOrd="0" presId="urn:microsoft.com/office/officeart/2018/2/layout/IconVerticalSolidList"/>
    <dgm:cxn modelId="{144A2B38-1256-4842-8456-C6B9F2B14118}" type="presParOf" srcId="{D15F38A4-FCCE-4B57-B244-A566F03649F0}" destId="{EF4DB766-8EB8-44E4-9B75-23024F25C6BB}" srcOrd="2" destOrd="0" presId="urn:microsoft.com/office/officeart/2018/2/layout/IconVerticalSolidList"/>
    <dgm:cxn modelId="{7F1A3195-250B-4678-AAF3-FF87DD5D1991}" type="presParOf" srcId="{D15F38A4-FCCE-4B57-B244-A566F03649F0}" destId="{186D8B34-1D6F-428E-943A-8A0ADE34206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D6BB93-AAE8-4C39-B2B1-9D7566F11208}"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5571890D-F1AA-4B5E-BA91-0041E811BF5B}">
      <dgm:prSet custT="1"/>
      <dgm:spPr/>
      <dgm:t>
        <a:bodyPr/>
        <a:lstStyle/>
        <a:p>
          <a:r>
            <a:rPr lang="en-US" sz="1400" dirty="0"/>
            <a:t>The aim of cross-country realist evaluation studies is to uncover causality (test and refine </a:t>
          </a:r>
          <a:r>
            <a:rPr lang="en-US" sz="1400" dirty="0" err="1"/>
            <a:t>programme</a:t>
          </a:r>
          <a:r>
            <a:rPr lang="en-US" sz="1400" dirty="0"/>
            <a:t> theory), knowing that the </a:t>
          </a:r>
          <a:r>
            <a:rPr lang="en-US" sz="1400" b="1" dirty="0">
              <a:solidFill>
                <a:schemeClr val="bg1"/>
              </a:solidFill>
            </a:rPr>
            <a:t>contexts of the countries are somehow incomparable</a:t>
          </a:r>
          <a:r>
            <a:rPr lang="en-US" sz="1400" dirty="0"/>
            <a:t>. Similarities and differences are not just described, they are useful tools to investigate </a:t>
          </a:r>
          <a:r>
            <a:rPr lang="en-US" sz="1400" dirty="0" err="1"/>
            <a:t>programme</a:t>
          </a:r>
          <a:r>
            <a:rPr lang="en-US" sz="1400" dirty="0"/>
            <a:t> theory and to end up establishing middle-range theories </a:t>
          </a:r>
          <a:r>
            <a:rPr lang="en-US" sz="1400" dirty="0">
              <a:solidFill>
                <a:srgbClr val="FF0000"/>
              </a:solidFill>
            </a:rPr>
            <a:t>(the essence of the fruit). </a:t>
          </a:r>
        </a:p>
      </dgm:t>
    </dgm:pt>
    <dgm:pt modelId="{93F85EDD-5D06-4022-B307-0A1FC16E023A}" type="parTrans" cxnId="{DDDC65A9-8D72-4294-816F-9228050BA4EF}">
      <dgm:prSet/>
      <dgm:spPr/>
      <dgm:t>
        <a:bodyPr/>
        <a:lstStyle/>
        <a:p>
          <a:endParaRPr lang="en-US"/>
        </a:p>
      </dgm:t>
    </dgm:pt>
    <dgm:pt modelId="{A0AABFF6-ABA6-4C7A-A92D-7323BFA10BAB}" type="sibTrans" cxnId="{DDDC65A9-8D72-4294-816F-9228050BA4EF}">
      <dgm:prSet/>
      <dgm:spPr/>
      <dgm:t>
        <a:bodyPr/>
        <a:lstStyle/>
        <a:p>
          <a:endParaRPr lang="en-US"/>
        </a:p>
      </dgm:t>
    </dgm:pt>
    <dgm:pt modelId="{83F7305A-4E93-4F19-AF91-EC477A41769B}">
      <dgm:prSet/>
      <dgm:spPr/>
      <dgm:t>
        <a:bodyPr/>
        <a:lstStyle/>
        <a:p>
          <a:r>
            <a:rPr lang="en-US" dirty="0"/>
            <a:t>From context as </a:t>
          </a:r>
          <a:r>
            <a:rPr lang="en-US" b="1" dirty="0">
              <a:solidFill>
                <a:srgbClr val="FF0000"/>
              </a:solidFill>
            </a:rPr>
            <a:t>methodological pain </a:t>
          </a:r>
          <a:r>
            <a:rPr lang="en-US" dirty="0"/>
            <a:t>( “danger” “the problems of coping with context”) to context as “tool” to understand complexity.</a:t>
          </a:r>
        </a:p>
      </dgm:t>
    </dgm:pt>
    <dgm:pt modelId="{9FF1922B-DC7E-45C7-8349-12512DC0FB2E}" type="parTrans" cxnId="{59D00042-0D55-4B9D-A908-2E5CD7C84D73}">
      <dgm:prSet/>
      <dgm:spPr/>
      <dgm:t>
        <a:bodyPr/>
        <a:lstStyle/>
        <a:p>
          <a:endParaRPr lang="en-US"/>
        </a:p>
      </dgm:t>
    </dgm:pt>
    <dgm:pt modelId="{47389B44-F8C8-47D3-9FB2-10346863BBEF}" type="sibTrans" cxnId="{59D00042-0D55-4B9D-A908-2E5CD7C84D73}">
      <dgm:prSet/>
      <dgm:spPr/>
      <dgm:t>
        <a:bodyPr/>
        <a:lstStyle/>
        <a:p>
          <a:endParaRPr lang="en-US"/>
        </a:p>
      </dgm:t>
    </dgm:pt>
    <dgm:pt modelId="{31554EF8-FB39-424B-9292-3E0E7B8ADFBB}">
      <dgm:prSet/>
      <dgm:spPr/>
      <dgm:t>
        <a:bodyPr/>
        <a:lstStyle/>
        <a:p>
          <a:r>
            <a:rPr lang="en-US" dirty="0"/>
            <a:t>Comparison is not a goal in itself, but </a:t>
          </a:r>
          <a:r>
            <a:rPr lang="en-US" b="1" dirty="0">
              <a:solidFill>
                <a:srgbClr val="FF0000"/>
              </a:solidFill>
            </a:rPr>
            <a:t>a means to a larger end. </a:t>
          </a:r>
        </a:p>
      </dgm:t>
    </dgm:pt>
    <dgm:pt modelId="{9E3DBF0D-DE74-4F98-A49D-2D72ACCB2F4D}" type="parTrans" cxnId="{BF2832A5-EEAB-49D5-870A-CAE2A63C6283}">
      <dgm:prSet/>
      <dgm:spPr/>
      <dgm:t>
        <a:bodyPr/>
        <a:lstStyle/>
        <a:p>
          <a:endParaRPr lang="en-US"/>
        </a:p>
      </dgm:t>
    </dgm:pt>
    <dgm:pt modelId="{4508BD30-673E-4347-9B95-490B44045077}" type="sibTrans" cxnId="{BF2832A5-EEAB-49D5-870A-CAE2A63C6283}">
      <dgm:prSet/>
      <dgm:spPr/>
      <dgm:t>
        <a:bodyPr/>
        <a:lstStyle/>
        <a:p>
          <a:endParaRPr lang="en-US"/>
        </a:p>
      </dgm:t>
    </dgm:pt>
    <dgm:pt modelId="{177DBECA-D523-4B36-AFFF-2AABC377100C}" type="pres">
      <dgm:prSet presAssocID="{71D6BB93-AAE8-4C39-B2B1-9D7566F11208}" presName="root" presStyleCnt="0">
        <dgm:presLayoutVars>
          <dgm:dir/>
          <dgm:resizeHandles val="exact"/>
        </dgm:presLayoutVars>
      </dgm:prSet>
      <dgm:spPr/>
    </dgm:pt>
    <dgm:pt modelId="{56A8A0AC-FE30-4DF1-8B0E-4FB29DC5CF8E}" type="pres">
      <dgm:prSet presAssocID="{5571890D-F1AA-4B5E-BA91-0041E811BF5B}" presName="compNode" presStyleCnt="0"/>
      <dgm:spPr/>
    </dgm:pt>
    <dgm:pt modelId="{AADB896E-1298-4BCF-A4AD-FABDF7DAD4AA}" type="pres">
      <dgm:prSet presAssocID="{5571890D-F1AA-4B5E-BA91-0041E811BF5B}" presName="bgRect" presStyleLbl="bgShp" presStyleIdx="0" presStyleCnt="3"/>
      <dgm:spPr/>
    </dgm:pt>
    <dgm:pt modelId="{4938480D-AA21-4F05-9A60-02A27A918502}" type="pres">
      <dgm:prSet presAssocID="{5571890D-F1AA-4B5E-BA91-0041E811BF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540C8EBB-6E44-4B8A-813F-D96066EA4050}" type="pres">
      <dgm:prSet presAssocID="{5571890D-F1AA-4B5E-BA91-0041E811BF5B}" presName="spaceRect" presStyleCnt="0"/>
      <dgm:spPr/>
    </dgm:pt>
    <dgm:pt modelId="{218D8755-FCE9-463E-8D3B-A7707526F7CC}" type="pres">
      <dgm:prSet presAssocID="{5571890D-F1AA-4B5E-BA91-0041E811BF5B}" presName="parTx" presStyleLbl="revTx" presStyleIdx="0" presStyleCnt="3">
        <dgm:presLayoutVars>
          <dgm:chMax val="0"/>
          <dgm:chPref val="0"/>
        </dgm:presLayoutVars>
      </dgm:prSet>
      <dgm:spPr/>
    </dgm:pt>
    <dgm:pt modelId="{B63DC631-E2B4-4B78-9D7B-29D34838311A}" type="pres">
      <dgm:prSet presAssocID="{A0AABFF6-ABA6-4C7A-A92D-7323BFA10BAB}" presName="sibTrans" presStyleCnt="0"/>
      <dgm:spPr/>
    </dgm:pt>
    <dgm:pt modelId="{F255F39A-942C-4B88-AB30-F373E624D483}" type="pres">
      <dgm:prSet presAssocID="{83F7305A-4E93-4F19-AF91-EC477A41769B}" presName="compNode" presStyleCnt="0"/>
      <dgm:spPr/>
    </dgm:pt>
    <dgm:pt modelId="{F8664DF6-5274-4C0D-8E95-DE447739AB48}" type="pres">
      <dgm:prSet presAssocID="{83F7305A-4E93-4F19-AF91-EC477A41769B}" presName="bgRect" presStyleLbl="bgShp" presStyleIdx="1" presStyleCnt="3"/>
      <dgm:spPr/>
    </dgm:pt>
    <dgm:pt modelId="{D4244826-04D3-4676-A016-33E33689E01F}" type="pres">
      <dgm:prSet presAssocID="{83F7305A-4E93-4F19-AF91-EC477A4176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ECA4201F-CF7D-449F-96B5-8F4A6B236F65}" type="pres">
      <dgm:prSet presAssocID="{83F7305A-4E93-4F19-AF91-EC477A41769B}" presName="spaceRect" presStyleCnt="0"/>
      <dgm:spPr/>
    </dgm:pt>
    <dgm:pt modelId="{9CEC8C54-FE47-4924-9A60-9B3E2903568F}" type="pres">
      <dgm:prSet presAssocID="{83F7305A-4E93-4F19-AF91-EC477A41769B}" presName="parTx" presStyleLbl="revTx" presStyleIdx="1" presStyleCnt="3">
        <dgm:presLayoutVars>
          <dgm:chMax val="0"/>
          <dgm:chPref val="0"/>
        </dgm:presLayoutVars>
      </dgm:prSet>
      <dgm:spPr/>
    </dgm:pt>
    <dgm:pt modelId="{309D832D-2DC9-41B0-A1E9-CD6CC909E7ED}" type="pres">
      <dgm:prSet presAssocID="{47389B44-F8C8-47D3-9FB2-10346863BBEF}" presName="sibTrans" presStyleCnt="0"/>
      <dgm:spPr/>
    </dgm:pt>
    <dgm:pt modelId="{7ECF4DA4-5071-43EF-896E-21FFA23E49B5}" type="pres">
      <dgm:prSet presAssocID="{31554EF8-FB39-424B-9292-3E0E7B8ADFBB}" presName="compNode" presStyleCnt="0"/>
      <dgm:spPr/>
    </dgm:pt>
    <dgm:pt modelId="{DFAC812D-D08D-4684-AA4C-CDC8CE567077}" type="pres">
      <dgm:prSet presAssocID="{31554EF8-FB39-424B-9292-3E0E7B8ADFBB}" presName="bgRect" presStyleLbl="bgShp" presStyleIdx="2" presStyleCnt="3"/>
      <dgm:spPr/>
    </dgm:pt>
    <dgm:pt modelId="{6C9DC70E-3012-49D2-8996-DEC108872012}" type="pres">
      <dgm:prSet presAssocID="{31554EF8-FB39-424B-9292-3E0E7B8ADFB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ext>
      </dgm:extLst>
    </dgm:pt>
    <dgm:pt modelId="{108C9E1D-8853-4081-9625-94E08AC75C8D}" type="pres">
      <dgm:prSet presAssocID="{31554EF8-FB39-424B-9292-3E0E7B8ADFBB}" presName="spaceRect" presStyleCnt="0"/>
      <dgm:spPr/>
    </dgm:pt>
    <dgm:pt modelId="{0FDF321D-F416-4BAB-B861-7732321ECDFF}" type="pres">
      <dgm:prSet presAssocID="{31554EF8-FB39-424B-9292-3E0E7B8ADFBB}" presName="parTx" presStyleLbl="revTx" presStyleIdx="2" presStyleCnt="3">
        <dgm:presLayoutVars>
          <dgm:chMax val="0"/>
          <dgm:chPref val="0"/>
        </dgm:presLayoutVars>
      </dgm:prSet>
      <dgm:spPr/>
    </dgm:pt>
  </dgm:ptLst>
  <dgm:cxnLst>
    <dgm:cxn modelId="{59D00042-0D55-4B9D-A908-2E5CD7C84D73}" srcId="{71D6BB93-AAE8-4C39-B2B1-9D7566F11208}" destId="{83F7305A-4E93-4F19-AF91-EC477A41769B}" srcOrd="1" destOrd="0" parTransId="{9FF1922B-DC7E-45C7-8349-12512DC0FB2E}" sibTransId="{47389B44-F8C8-47D3-9FB2-10346863BBEF}"/>
    <dgm:cxn modelId="{16BD6C49-1D73-4553-B206-BAF746F7370C}" type="presOf" srcId="{71D6BB93-AAE8-4C39-B2B1-9D7566F11208}" destId="{177DBECA-D523-4B36-AFFF-2AABC377100C}" srcOrd="0" destOrd="0" presId="urn:microsoft.com/office/officeart/2018/2/layout/IconVerticalSolidList"/>
    <dgm:cxn modelId="{3658A588-3A55-4F89-A485-18ABD078C3E3}" type="presOf" srcId="{31554EF8-FB39-424B-9292-3E0E7B8ADFBB}" destId="{0FDF321D-F416-4BAB-B861-7732321ECDFF}" srcOrd="0" destOrd="0" presId="urn:microsoft.com/office/officeart/2018/2/layout/IconVerticalSolidList"/>
    <dgm:cxn modelId="{00C81396-D7B3-4BE2-BD0F-30EF36B5A66D}" type="presOf" srcId="{5571890D-F1AA-4B5E-BA91-0041E811BF5B}" destId="{218D8755-FCE9-463E-8D3B-A7707526F7CC}" srcOrd="0" destOrd="0" presId="urn:microsoft.com/office/officeart/2018/2/layout/IconVerticalSolidList"/>
    <dgm:cxn modelId="{CAB7699E-5E51-4C52-A94D-C9D236C4DC48}" type="presOf" srcId="{83F7305A-4E93-4F19-AF91-EC477A41769B}" destId="{9CEC8C54-FE47-4924-9A60-9B3E2903568F}" srcOrd="0" destOrd="0" presId="urn:microsoft.com/office/officeart/2018/2/layout/IconVerticalSolidList"/>
    <dgm:cxn modelId="{BF2832A5-EEAB-49D5-870A-CAE2A63C6283}" srcId="{71D6BB93-AAE8-4C39-B2B1-9D7566F11208}" destId="{31554EF8-FB39-424B-9292-3E0E7B8ADFBB}" srcOrd="2" destOrd="0" parTransId="{9E3DBF0D-DE74-4F98-A49D-2D72ACCB2F4D}" sibTransId="{4508BD30-673E-4347-9B95-490B44045077}"/>
    <dgm:cxn modelId="{DDDC65A9-8D72-4294-816F-9228050BA4EF}" srcId="{71D6BB93-AAE8-4C39-B2B1-9D7566F11208}" destId="{5571890D-F1AA-4B5E-BA91-0041E811BF5B}" srcOrd="0" destOrd="0" parTransId="{93F85EDD-5D06-4022-B307-0A1FC16E023A}" sibTransId="{A0AABFF6-ABA6-4C7A-A92D-7323BFA10BAB}"/>
    <dgm:cxn modelId="{7B5E9020-1E58-47FE-9CC1-07B183F564E5}" type="presParOf" srcId="{177DBECA-D523-4B36-AFFF-2AABC377100C}" destId="{56A8A0AC-FE30-4DF1-8B0E-4FB29DC5CF8E}" srcOrd="0" destOrd="0" presId="urn:microsoft.com/office/officeart/2018/2/layout/IconVerticalSolidList"/>
    <dgm:cxn modelId="{8409F51F-ADE7-41FE-9EA8-071F604F20E7}" type="presParOf" srcId="{56A8A0AC-FE30-4DF1-8B0E-4FB29DC5CF8E}" destId="{AADB896E-1298-4BCF-A4AD-FABDF7DAD4AA}" srcOrd="0" destOrd="0" presId="urn:microsoft.com/office/officeart/2018/2/layout/IconVerticalSolidList"/>
    <dgm:cxn modelId="{5F599A72-0CEA-4B37-9247-8FC8A35773D3}" type="presParOf" srcId="{56A8A0AC-FE30-4DF1-8B0E-4FB29DC5CF8E}" destId="{4938480D-AA21-4F05-9A60-02A27A918502}" srcOrd="1" destOrd="0" presId="urn:microsoft.com/office/officeart/2018/2/layout/IconVerticalSolidList"/>
    <dgm:cxn modelId="{852EF211-6AAD-4A7E-A01E-D3ED00E7EDED}" type="presParOf" srcId="{56A8A0AC-FE30-4DF1-8B0E-4FB29DC5CF8E}" destId="{540C8EBB-6E44-4B8A-813F-D96066EA4050}" srcOrd="2" destOrd="0" presId="urn:microsoft.com/office/officeart/2018/2/layout/IconVerticalSolidList"/>
    <dgm:cxn modelId="{02053B23-5643-410B-8088-3E2A898B1850}" type="presParOf" srcId="{56A8A0AC-FE30-4DF1-8B0E-4FB29DC5CF8E}" destId="{218D8755-FCE9-463E-8D3B-A7707526F7CC}" srcOrd="3" destOrd="0" presId="urn:microsoft.com/office/officeart/2018/2/layout/IconVerticalSolidList"/>
    <dgm:cxn modelId="{332A7778-FF83-4E04-8E9B-13F8E27D2F18}" type="presParOf" srcId="{177DBECA-D523-4B36-AFFF-2AABC377100C}" destId="{B63DC631-E2B4-4B78-9D7B-29D34838311A}" srcOrd="1" destOrd="0" presId="urn:microsoft.com/office/officeart/2018/2/layout/IconVerticalSolidList"/>
    <dgm:cxn modelId="{E0942A7F-348F-488E-A145-DFD67746C479}" type="presParOf" srcId="{177DBECA-D523-4B36-AFFF-2AABC377100C}" destId="{F255F39A-942C-4B88-AB30-F373E624D483}" srcOrd="2" destOrd="0" presId="urn:microsoft.com/office/officeart/2018/2/layout/IconVerticalSolidList"/>
    <dgm:cxn modelId="{8AAA35A5-00DF-4D9D-B9E5-79482EFBFF21}" type="presParOf" srcId="{F255F39A-942C-4B88-AB30-F373E624D483}" destId="{F8664DF6-5274-4C0D-8E95-DE447739AB48}" srcOrd="0" destOrd="0" presId="urn:microsoft.com/office/officeart/2018/2/layout/IconVerticalSolidList"/>
    <dgm:cxn modelId="{C0CEE856-01E4-4812-801A-7C550CDF4DCF}" type="presParOf" srcId="{F255F39A-942C-4B88-AB30-F373E624D483}" destId="{D4244826-04D3-4676-A016-33E33689E01F}" srcOrd="1" destOrd="0" presId="urn:microsoft.com/office/officeart/2018/2/layout/IconVerticalSolidList"/>
    <dgm:cxn modelId="{16105681-0A4B-423E-900A-AC72607A7250}" type="presParOf" srcId="{F255F39A-942C-4B88-AB30-F373E624D483}" destId="{ECA4201F-CF7D-449F-96B5-8F4A6B236F65}" srcOrd="2" destOrd="0" presId="urn:microsoft.com/office/officeart/2018/2/layout/IconVerticalSolidList"/>
    <dgm:cxn modelId="{5C17433A-8CA3-4D11-8BD1-FE81C317056D}" type="presParOf" srcId="{F255F39A-942C-4B88-AB30-F373E624D483}" destId="{9CEC8C54-FE47-4924-9A60-9B3E2903568F}" srcOrd="3" destOrd="0" presId="urn:microsoft.com/office/officeart/2018/2/layout/IconVerticalSolidList"/>
    <dgm:cxn modelId="{DC4BFC96-F711-4F5F-A8A3-3347AFF5B262}" type="presParOf" srcId="{177DBECA-D523-4B36-AFFF-2AABC377100C}" destId="{309D832D-2DC9-41B0-A1E9-CD6CC909E7ED}" srcOrd="3" destOrd="0" presId="urn:microsoft.com/office/officeart/2018/2/layout/IconVerticalSolidList"/>
    <dgm:cxn modelId="{CA7E6A8A-DF39-4952-8E78-2286E94E4BDE}" type="presParOf" srcId="{177DBECA-D523-4B36-AFFF-2AABC377100C}" destId="{7ECF4DA4-5071-43EF-896E-21FFA23E49B5}" srcOrd="4" destOrd="0" presId="urn:microsoft.com/office/officeart/2018/2/layout/IconVerticalSolidList"/>
    <dgm:cxn modelId="{CF5B757A-83F2-4FA6-8747-8E1A379C5DAD}" type="presParOf" srcId="{7ECF4DA4-5071-43EF-896E-21FFA23E49B5}" destId="{DFAC812D-D08D-4684-AA4C-CDC8CE567077}" srcOrd="0" destOrd="0" presId="urn:microsoft.com/office/officeart/2018/2/layout/IconVerticalSolidList"/>
    <dgm:cxn modelId="{36C5FCA5-35AF-4C94-AB20-B35313F77DC3}" type="presParOf" srcId="{7ECF4DA4-5071-43EF-896E-21FFA23E49B5}" destId="{6C9DC70E-3012-49D2-8996-DEC108872012}" srcOrd="1" destOrd="0" presId="urn:microsoft.com/office/officeart/2018/2/layout/IconVerticalSolidList"/>
    <dgm:cxn modelId="{FE2F8773-F020-493F-8D77-4F05849FBE83}" type="presParOf" srcId="{7ECF4DA4-5071-43EF-896E-21FFA23E49B5}" destId="{108C9E1D-8853-4081-9625-94E08AC75C8D}" srcOrd="2" destOrd="0" presId="urn:microsoft.com/office/officeart/2018/2/layout/IconVerticalSolidList"/>
    <dgm:cxn modelId="{B8B49C79-AD0F-46A2-81FD-691EB4E10290}" type="presParOf" srcId="{7ECF4DA4-5071-43EF-896E-21FFA23E49B5}" destId="{0FDF321D-F416-4BAB-B861-7732321ECDF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C81E66-0E61-44CB-9544-0917A40E2F00}"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543B500-D131-4208-880F-50CC73ABA611}">
      <dgm:prSet/>
      <dgm:spPr/>
      <dgm:t>
        <a:bodyPr/>
        <a:lstStyle/>
        <a:p>
          <a:r>
            <a:rPr lang="en-GB"/>
            <a:t>Nowak (1989): gap between comparative social studies and the development of social theory</a:t>
          </a:r>
          <a:endParaRPr lang="en-US"/>
        </a:p>
      </dgm:t>
    </dgm:pt>
    <dgm:pt modelId="{F6280DA2-6802-452F-BEF8-8E801851264E}" type="parTrans" cxnId="{B9D6BBBB-2327-4BD7-9FDE-43DCF136AE70}">
      <dgm:prSet/>
      <dgm:spPr/>
      <dgm:t>
        <a:bodyPr/>
        <a:lstStyle/>
        <a:p>
          <a:endParaRPr lang="en-US"/>
        </a:p>
      </dgm:t>
    </dgm:pt>
    <dgm:pt modelId="{C7423ADB-0165-48CD-B2E9-CAB6DA275010}" type="sibTrans" cxnId="{B9D6BBBB-2327-4BD7-9FDE-43DCF136AE70}">
      <dgm:prSet/>
      <dgm:spPr/>
      <dgm:t>
        <a:bodyPr/>
        <a:lstStyle/>
        <a:p>
          <a:endParaRPr lang="en-US"/>
        </a:p>
      </dgm:t>
    </dgm:pt>
    <dgm:pt modelId="{019D07AB-FE0D-4862-81D7-A7DC56FC715F}">
      <dgm:prSet/>
      <dgm:spPr/>
      <dgm:t>
        <a:bodyPr/>
        <a:lstStyle/>
        <a:p>
          <a:r>
            <a:rPr lang="en-GB"/>
            <a:t>The utility cross-country research for generating and testing theory. But what theories? Merton (1967) stressed the basic “untestability of most social theories and proposed replacing them with more readily “testable theories of the middle range”</a:t>
          </a:r>
          <a:endParaRPr lang="en-US"/>
        </a:p>
      </dgm:t>
    </dgm:pt>
    <dgm:pt modelId="{A28CD069-F103-4D42-9AD9-37E7E3D47E16}" type="parTrans" cxnId="{55570201-4412-4569-9F95-27E3A2230253}">
      <dgm:prSet/>
      <dgm:spPr/>
      <dgm:t>
        <a:bodyPr/>
        <a:lstStyle/>
        <a:p>
          <a:endParaRPr lang="en-US"/>
        </a:p>
      </dgm:t>
    </dgm:pt>
    <dgm:pt modelId="{7F3E48BA-4AA5-4958-888F-5A8AA0AEC294}" type="sibTrans" cxnId="{55570201-4412-4569-9F95-27E3A2230253}">
      <dgm:prSet/>
      <dgm:spPr/>
      <dgm:t>
        <a:bodyPr/>
        <a:lstStyle/>
        <a:p>
          <a:endParaRPr lang="en-US"/>
        </a:p>
      </dgm:t>
    </dgm:pt>
    <dgm:pt modelId="{3B3C9FFB-2431-4C5F-A4D9-4B0A02EB3A10}" type="pres">
      <dgm:prSet presAssocID="{61C81E66-0E61-44CB-9544-0917A40E2F00}" presName="hierChild1" presStyleCnt="0">
        <dgm:presLayoutVars>
          <dgm:chPref val="1"/>
          <dgm:dir/>
          <dgm:animOne val="branch"/>
          <dgm:animLvl val="lvl"/>
          <dgm:resizeHandles/>
        </dgm:presLayoutVars>
      </dgm:prSet>
      <dgm:spPr/>
    </dgm:pt>
    <dgm:pt modelId="{D70A7B46-C946-40E9-8741-0ED098F23CFD}" type="pres">
      <dgm:prSet presAssocID="{D543B500-D131-4208-880F-50CC73ABA611}" presName="hierRoot1" presStyleCnt="0"/>
      <dgm:spPr/>
    </dgm:pt>
    <dgm:pt modelId="{06DDD148-F935-457F-A48B-2F7BEFB8DA53}" type="pres">
      <dgm:prSet presAssocID="{D543B500-D131-4208-880F-50CC73ABA611}" presName="composite" presStyleCnt="0"/>
      <dgm:spPr/>
    </dgm:pt>
    <dgm:pt modelId="{0D1A74AC-963A-41E6-A703-61050DDF8B48}" type="pres">
      <dgm:prSet presAssocID="{D543B500-D131-4208-880F-50CC73ABA611}" presName="background" presStyleLbl="node0" presStyleIdx="0" presStyleCnt="2"/>
      <dgm:spPr/>
    </dgm:pt>
    <dgm:pt modelId="{2CEF15E6-0A39-4FA2-9D55-DBEE80AD9977}" type="pres">
      <dgm:prSet presAssocID="{D543B500-D131-4208-880F-50CC73ABA611}" presName="text" presStyleLbl="fgAcc0" presStyleIdx="0" presStyleCnt="2">
        <dgm:presLayoutVars>
          <dgm:chPref val="3"/>
        </dgm:presLayoutVars>
      </dgm:prSet>
      <dgm:spPr/>
    </dgm:pt>
    <dgm:pt modelId="{BBD9D066-4D02-497A-AE72-DB860589314D}" type="pres">
      <dgm:prSet presAssocID="{D543B500-D131-4208-880F-50CC73ABA611}" presName="hierChild2" presStyleCnt="0"/>
      <dgm:spPr/>
    </dgm:pt>
    <dgm:pt modelId="{E9C47CA7-EBCB-433F-8CC6-CEBBA21D80ED}" type="pres">
      <dgm:prSet presAssocID="{019D07AB-FE0D-4862-81D7-A7DC56FC715F}" presName="hierRoot1" presStyleCnt="0"/>
      <dgm:spPr/>
    </dgm:pt>
    <dgm:pt modelId="{A8E83584-0624-46EC-A8E8-25746792500F}" type="pres">
      <dgm:prSet presAssocID="{019D07AB-FE0D-4862-81D7-A7DC56FC715F}" presName="composite" presStyleCnt="0"/>
      <dgm:spPr/>
    </dgm:pt>
    <dgm:pt modelId="{6E7DC9A5-7E68-4F4D-8418-4A2C6DD39B4C}" type="pres">
      <dgm:prSet presAssocID="{019D07AB-FE0D-4862-81D7-A7DC56FC715F}" presName="background" presStyleLbl="node0" presStyleIdx="1" presStyleCnt="2"/>
      <dgm:spPr/>
    </dgm:pt>
    <dgm:pt modelId="{4B234573-5F16-48D0-A4C7-B4165B491D76}" type="pres">
      <dgm:prSet presAssocID="{019D07AB-FE0D-4862-81D7-A7DC56FC715F}" presName="text" presStyleLbl="fgAcc0" presStyleIdx="1" presStyleCnt="2">
        <dgm:presLayoutVars>
          <dgm:chPref val="3"/>
        </dgm:presLayoutVars>
      </dgm:prSet>
      <dgm:spPr/>
    </dgm:pt>
    <dgm:pt modelId="{0020F747-BEAC-4E60-91A0-1D77BAD5A4E6}" type="pres">
      <dgm:prSet presAssocID="{019D07AB-FE0D-4862-81D7-A7DC56FC715F}" presName="hierChild2" presStyleCnt="0"/>
      <dgm:spPr/>
    </dgm:pt>
  </dgm:ptLst>
  <dgm:cxnLst>
    <dgm:cxn modelId="{55570201-4412-4569-9F95-27E3A2230253}" srcId="{61C81E66-0E61-44CB-9544-0917A40E2F00}" destId="{019D07AB-FE0D-4862-81D7-A7DC56FC715F}" srcOrd="1" destOrd="0" parTransId="{A28CD069-F103-4D42-9AD9-37E7E3D47E16}" sibTransId="{7F3E48BA-4AA5-4958-888F-5A8AA0AEC294}"/>
    <dgm:cxn modelId="{56E9CA0B-F4C5-4199-BF86-2B15F5505ECC}" type="presOf" srcId="{D543B500-D131-4208-880F-50CC73ABA611}" destId="{2CEF15E6-0A39-4FA2-9D55-DBEE80AD9977}" srcOrd="0" destOrd="0" presId="urn:microsoft.com/office/officeart/2005/8/layout/hierarchy1"/>
    <dgm:cxn modelId="{E6B5676B-C2FF-4AEA-8637-52A0C7C3F873}" type="presOf" srcId="{019D07AB-FE0D-4862-81D7-A7DC56FC715F}" destId="{4B234573-5F16-48D0-A4C7-B4165B491D76}" srcOrd="0" destOrd="0" presId="urn:microsoft.com/office/officeart/2005/8/layout/hierarchy1"/>
    <dgm:cxn modelId="{B9D6BBBB-2327-4BD7-9FDE-43DCF136AE70}" srcId="{61C81E66-0E61-44CB-9544-0917A40E2F00}" destId="{D543B500-D131-4208-880F-50CC73ABA611}" srcOrd="0" destOrd="0" parTransId="{F6280DA2-6802-452F-BEF8-8E801851264E}" sibTransId="{C7423ADB-0165-48CD-B2E9-CAB6DA275010}"/>
    <dgm:cxn modelId="{E49064C8-4C7E-482C-8AEF-9B8B66300A84}" type="presOf" srcId="{61C81E66-0E61-44CB-9544-0917A40E2F00}" destId="{3B3C9FFB-2431-4C5F-A4D9-4B0A02EB3A10}" srcOrd="0" destOrd="0" presId="urn:microsoft.com/office/officeart/2005/8/layout/hierarchy1"/>
    <dgm:cxn modelId="{24A48DD2-B785-403D-B769-48C2AFD6FEA8}" type="presParOf" srcId="{3B3C9FFB-2431-4C5F-A4D9-4B0A02EB3A10}" destId="{D70A7B46-C946-40E9-8741-0ED098F23CFD}" srcOrd="0" destOrd="0" presId="urn:microsoft.com/office/officeart/2005/8/layout/hierarchy1"/>
    <dgm:cxn modelId="{A7673836-5C04-4B2D-9985-134222B56B35}" type="presParOf" srcId="{D70A7B46-C946-40E9-8741-0ED098F23CFD}" destId="{06DDD148-F935-457F-A48B-2F7BEFB8DA53}" srcOrd="0" destOrd="0" presId="urn:microsoft.com/office/officeart/2005/8/layout/hierarchy1"/>
    <dgm:cxn modelId="{071D13E4-7AEB-48C5-A962-B3168FBEDEE7}" type="presParOf" srcId="{06DDD148-F935-457F-A48B-2F7BEFB8DA53}" destId="{0D1A74AC-963A-41E6-A703-61050DDF8B48}" srcOrd="0" destOrd="0" presId="urn:microsoft.com/office/officeart/2005/8/layout/hierarchy1"/>
    <dgm:cxn modelId="{F1574CB7-3593-423C-B9B3-E3B065651796}" type="presParOf" srcId="{06DDD148-F935-457F-A48B-2F7BEFB8DA53}" destId="{2CEF15E6-0A39-4FA2-9D55-DBEE80AD9977}" srcOrd="1" destOrd="0" presId="urn:microsoft.com/office/officeart/2005/8/layout/hierarchy1"/>
    <dgm:cxn modelId="{A379EA4C-0171-4C5F-9C0C-39A9BB4C938F}" type="presParOf" srcId="{D70A7B46-C946-40E9-8741-0ED098F23CFD}" destId="{BBD9D066-4D02-497A-AE72-DB860589314D}" srcOrd="1" destOrd="0" presId="urn:microsoft.com/office/officeart/2005/8/layout/hierarchy1"/>
    <dgm:cxn modelId="{8AD63D22-3D0F-469E-83B1-BA669F50BB6C}" type="presParOf" srcId="{3B3C9FFB-2431-4C5F-A4D9-4B0A02EB3A10}" destId="{E9C47CA7-EBCB-433F-8CC6-CEBBA21D80ED}" srcOrd="1" destOrd="0" presId="urn:microsoft.com/office/officeart/2005/8/layout/hierarchy1"/>
    <dgm:cxn modelId="{A84FFC2B-82E4-4EBA-9EEA-3BEBBDB5112A}" type="presParOf" srcId="{E9C47CA7-EBCB-433F-8CC6-CEBBA21D80ED}" destId="{A8E83584-0624-46EC-A8E8-25746792500F}" srcOrd="0" destOrd="0" presId="urn:microsoft.com/office/officeart/2005/8/layout/hierarchy1"/>
    <dgm:cxn modelId="{FF7F32D6-C6AB-4E88-94F9-117CE1138895}" type="presParOf" srcId="{A8E83584-0624-46EC-A8E8-25746792500F}" destId="{6E7DC9A5-7E68-4F4D-8418-4A2C6DD39B4C}" srcOrd="0" destOrd="0" presId="urn:microsoft.com/office/officeart/2005/8/layout/hierarchy1"/>
    <dgm:cxn modelId="{F9905596-1370-4019-8C9A-3E96D7573F66}" type="presParOf" srcId="{A8E83584-0624-46EC-A8E8-25746792500F}" destId="{4B234573-5F16-48D0-A4C7-B4165B491D76}" srcOrd="1" destOrd="0" presId="urn:microsoft.com/office/officeart/2005/8/layout/hierarchy1"/>
    <dgm:cxn modelId="{DF831BC2-122C-4394-8D09-EFF47E21E540}" type="presParOf" srcId="{E9C47CA7-EBCB-433F-8CC6-CEBBA21D80ED}" destId="{0020F747-BEAC-4E60-91A0-1D77BAD5A4E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3761F5-AFDF-45FD-B41A-2C1ACF5A398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DF5631B-9E2F-42D1-AB42-5473D43EE1A8}">
      <dgm:prSet/>
      <dgm:spPr/>
      <dgm:t>
        <a:bodyPr/>
        <a:lstStyle/>
        <a:p>
          <a:pPr>
            <a:lnSpc>
              <a:spcPct val="100000"/>
            </a:lnSpc>
          </a:pPr>
          <a:r>
            <a:rPr lang="en-US" b="1"/>
            <a:t>Variable-oriented:</a:t>
          </a:r>
          <a:r>
            <a:rPr lang="en-US"/>
            <a:t> Focus on examining the relationships between variables across multiple countries, identifying patterns, at a more general level, rather than focusing on the unique characteristics of individual case</a:t>
          </a:r>
        </a:p>
      </dgm:t>
    </dgm:pt>
    <dgm:pt modelId="{9F424426-DFEA-4E2E-9843-815DE8A0A6D3}" type="parTrans" cxnId="{95446534-C3E6-411B-8F3D-A16523280559}">
      <dgm:prSet/>
      <dgm:spPr/>
      <dgm:t>
        <a:bodyPr/>
        <a:lstStyle/>
        <a:p>
          <a:endParaRPr lang="en-US"/>
        </a:p>
      </dgm:t>
    </dgm:pt>
    <dgm:pt modelId="{6E41D7B2-459F-4FBD-B6C3-2841BC4F2B7B}" type="sibTrans" cxnId="{95446534-C3E6-411B-8F3D-A16523280559}">
      <dgm:prSet/>
      <dgm:spPr/>
      <dgm:t>
        <a:bodyPr/>
        <a:lstStyle/>
        <a:p>
          <a:endParaRPr lang="en-US"/>
        </a:p>
      </dgm:t>
    </dgm:pt>
    <dgm:pt modelId="{550DB061-7A38-431C-822E-4DA0609AE3A6}">
      <dgm:prSet/>
      <dgm:spPr/>
      <dgm:t>
        <a:bodyPr/>
        <a:lstStyle/>
        <a:p>
          <a:pPr>
            <a:lnSpc>
              <a:spcPct val="100000"/>
            </a:lnSpc>
          </a:pPr>
          <a:r>
            <a:rPr lang="en-US" b="1"/>
            <a:t>Case-oriented: </a:t>
          </a:r>
          <a:r>
            <a:rPr lang="en-US"/>
            <a:t>Instead of focusing on broad statistical trends or aggregate data, cases help understanding how particular variables play out in different national contexts.</a:t>
          </a:r>
        </a:p>
      </dgm:t>
    </dgm:pt>
    <dgm:pt modelId="{800E7FA5-656C-461E-808B-5DEFABD34735}" type="parTrans" cxnId="{6BA1E138-575F-4817-A6B6-ADDA8AF044D6}">
      <dgm:prSet/>
      <dgm:spPr/>
      <dgm:t>
        <a:bodyPr/>
        <a:lstStyle/>
        <a:p>
          <a:endParaRPr lang="en-US"/>
        </a:p>
      </dgm:t>
    </dgm:pt>
    <dgm:pt modelId="{D0C5C25B-9CFC-40A4-8806-168CBC9872E2}" type="sibTrans" cxnId="{6BA1E138-575F-4817-A6B6-ADDA8AF044D6}">
      <dgm:prSet/>
      <dgm:spPr/>
      <dgm:t>
        <a:bodyPr/>
        <a:lstStyle/>
        <a:p>
          <a:endParaRPr lang="en-US"/>
        </a:p>
      </dgm:t>
    </dgm:pt>
    <dgm:pt modelId="{5B94257D-0AA0-4A4C-B51E-D4475D8EF4B6}">
      <dgm:prSet/>
      <dgm:spPr/>
      <dgm:t>
        <a:bodyPr/>
        <a:lstStyle/>
        <a:p>
          <a:pPr>
            <a:lnSpc>
              <a:spcPct val="100000"/>
            </a:lnSpc>
          </a:pPr>
          <a:r>
            <a:rPr lang="en-US" dirty="0"/>
            <a:t>Realist evaluation proposes </a:t>
          </a:r>
          <a:r>
            <a:rPr lang="en-US" b="1" dirty="0"/>
            <a:t>case-oriented comparisons but searching for configurational patterns for middle-range theorization.</a:t>
          </a:r>
          <a:r>
            <a:rPr lang="en-US" dirty="0"/>
            <a:t> Aim: “learning how and why it worked in this way” in this country  (analytical/configurational) as opposed to “learning about” other countries (descriptive/interpretative).</a:t>
          </a:r>
        </a:p>
      </dgm:t>
    </dgm:pt>
    <dgm:pt modelId="{399F901D-8578-4F2F-A4D3-8FB0B23C406E}" type="parTrans" cxnId="{AC371CD1-5883-4FC7-A48B-EDA0EE6CD60D}">
      <dgm:prSet/>
      <dgm:spPr/>
      <dgm:t>
        <a:bodyPr/>
        <a:lstStyle/>
        <a:p>
          <a:endParaRPr lang="en-US"/>
        </a:p>
      </dgm:t>
    </dgm:pt>
    <dgm:pt modelId="{91BBFFD5-6FB6-4902-AD9E-A21EBC48FD9A}" type="sibTrans" cxnId="{AC371CD1-5883-4FC7-A48B-EDA0EE6CD60D}">
      <dgm:prSet/>
      <dgm:spPr/>
      <dgm:t>
        <a:bodyPr/>
        <a:lstStyle/>
        <a:p>
          <a:endParaRPr lang="en-US"/>
        </a:p>
      </dgm:t>
    </dgm:pt>
    <dgm:pt modelId="{0B4B3E93-C4D0-4FED-95F7-55B1FBD8C477}" type="pres">
      <dgm:prSet presAssocID="{BD3761F5-AFDF-45FD-B41A-2C1ACF5A398F}" presName="root" presStyleCnt="0">
        <dgm:presLayoutVars>
          <dgm:dir/>
          <dgm:resizeHandles val="exact"/>
        </dgm:presLayoutVars>
      </dgm:prSet>
      <dgm:spPr/>
    </dgm:pt>
    <dgm:pt modelId="{7B745FC5-4F36-4561-8170-2EFA14963AE9}" type="pres">
      <dgm:prSet presAssocID="{1DF5631B-9E2F-42D1-AB42-5473D43EE1A8}" presName="compNode" presStyleCnt="0"/>
      <dgm:spPr/>
    </dgm:pt>
    <dgm:pt modelId="{38D1CCEE-FAC5-43CE-B6CC-0688D1C87BD2}" type="pres">
      <dgm:prSet presAssocID="{1DF5631B-9E2F-42D1-AB42-5473D43EE1A8}" presName="bgRect" presStyleLbl="bgShp" presStyleIdx="0" presStyleCnt="3"/>
      <dgm:spPr/>
    </dgm:pt>
    <dgm:pt modelId="{B41DE278-88E5-4E09-8B02-DBD5ABF6D60B}" type="pres">
      <dgm:prSet presAssocID="{1DF5631B-9E2F-42D1-AB42-5473D43EE1A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search"/>
        </a:ext>
      </dgm:extLst>
    </dgm:pt>
    <dgm:pt modelId="{E16D2F8E-5911-4FEE-B1AC-1E8E79F5B72D}" type="pres">
      <dgm:prSet presAssocID="{1DF5631B-9E2F-42D1-AB42-5473D43EE1A8}" presName="spaceRect" presStyleCnt="0"/>
      <dgm:spPr/>
    </dgm:pt>
    <dgm:pt modelId="{74AE7705-FECC-40C1-9935-DE5E21ABA243}" type="pres">
      <dgm:prSet presAssocID="{1DF5631B-9E2F-42D1-AB42-5473D43EE1A8}" presName="parTx" presStyleLbl="revTx" presStyleIdx="0" presStyleCnt="3">
        <dgm:presLayoutVars>
          <dgm:chMax val="0"/>
          <dgm:chPref val="0"/>
        </dgm:presLayoutVars>
      </dgm:prSet>
      <dgm:spPr/>
    </dgm:pt>
    <dgm:pt modelId="{E599B920-361C-4B92-9B09-4DC40B2A3362}" type="pres">
      <dgm:prSet presAssocID="{6E41D7B2-459F-4FBD-B6C3-2841BC4F2B7B}" presName="sibTrans" presStyleCnt="0"/>
      <dgm:spPr/>
    </dgm:pt>
    <dgm:pt modelId="{EE160F59-E678-4F29-9D00-B75C4B9C5B15}" type="pres">
      <dgm:prSet presAssocID="{550DB061-7A38-431C-822E-4DA0609AE3A6}" presName="compNode" presStyleCnt="0"/>
      <dgm:spPr/>
    </dgm:pt>
    <dgm:pt modelId="{3A682ADF-1D9D-44D1-A288-FCC65C5C88D9}" type="pres">
      <dgm:prSet presAssocID="{550DB061-7A38-431C-822E-4DA0609AE3A6}" presName="bgRect" presStyleLbl="bgShp" presStyleIdx="1" presStyleCnt="3"/>
      <dgm:spPr/>
    </dgm:pt>
    <dgm:pt modelId="{32A287E8-3056-44AD-8C68-4DE00588EF36}" type="pres">
      <dgm:prSet presAssocID="{550DB061-7A38-431C-822E-4DA0609AE3A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atistics"/>
        </a:ext>
      </dgm:extLst>
    </dgm:pt>
    <dgm:pt modelId="{396C5E19-2544-4C5C-B0DA-93B48EE915CB}" type="pres">
      <dgm:prSet presAssocID="{550DB061-7A38-431C-822E-4DA0609AE3A6}" presName="spaceRect" presStyleCnt="0"/>
      <dgm:spPr/>
    </dgm:pt>
    <dgm:pt modelId="{94A1D123-FA50-425B-813A-50B995F5669A}" type="pres">
      <dgm:prSet presAssocID="{550DB061-7A38-431C-822E-4DA0609AE3A6}" presName="parTx" presStyleLbl="revTx" presStyleIdx="1" presStyleCnt="3">
        <dgm:presLayoutVars>
          <dgm:chMax val="0"/>
          <dgm:chPref val="0"/>
        </dgm:presLayoutVars>
      </dgm:prSet>
      <dgm:spPr/>
    </dgm:pt>
    <dgm:pt modelId="{5AAD00FF-27CF-4EF7-BAF7-7C6A6CE4B7B6}" type="pres">
      <dgm:prSet presAssocID="{D0C5C25B-9CFC-40A4-8806-168CBC9872E2}" presName="sibTrans" presStyleCnt="0"/>
      <dgm:spPr/>
    </dgm:pt>
    <dgm:pt modelId="{93792C9C-2975-4FA8-B303-D410CF7DA34B}" type="pres">
      <dgm:prSet presAssocID="{5B94257D-0AA0-4A4C-B51E-D4475D8EF4B6}" presName="compNode" presStyleCnt="0"/>
      <dgm:spPr/>
    </dgm:pt>
    <dgm:pt modelId="{4304E35D-A6B9-4990-AA4A-FBD5906DC3E4}" type="pres">
      <dgm:prSet presAssocID="{5B94257D-0AA0-4A4C-B51E-D4475D8EF4B6}" presName="bgRect" presStyleLbl="bgShp" presStyleIdx="2" presStyleCnt="3"/>
      <dgm:spPr/>
    </dgm:pt>
    <dgm:pt modelId="{E12924E6-FE55-405E-946D-1F5945559F3C}" type="pres">
      <dgm:prSet presAssocID="{5B94257D-0AA0-4A4C-B51E-D4475D8EF4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ustomer Review"/>
        </a:ext>
      </dgm:extLst>
    </dgm:pt>
    <dgm:pt modelId="{4ABB1551-5A2D-44DF-B2C1-F96F176E12DD}" type="pres">
      <dgm:prSet presAssocID="{5B94257D-0AA0-4A4C-B51E-D4475D8EF4B6}" presName="spaceRect" presStyleCnt="0"/>
      <dgm:spPr/>
    </dgm:pt>
    <dgm:pt modelId="{1C2B6432-A3E2-4031-ACFF-336614A0E887}" type="pres">
      <dgm:prSet presAssocID="{5B94257D-0AA0-4A4C-B51E-D4475D8EF4B6}" presName="parTx" presStyleLbl="revTx" presStyleIdx="2" presStyleCnt="3">
        <dgm:presLayoutVars>
          <dgm:chMax val="0"/>
          <dgm:chPref val="0"/>
        </dgm:presLayoutVars>
      </dgm:prSet>
      <dgm:spPr/>
    </dgm:pt>
  </dgm:ptLst>
  <dgm:cxnLst>
    <dgm:cxn modelId="{95446534-C3E6-411B-8F3D-A16523280559}" srcId="{BD3761F5-AFDF-45FD-B41A-2C1ACF5A398F}" destId="{1DF5631B-9E2F-42D1-AB42-5473D43EE1A8}" srcOrd="0" destOrd="0" parTransId="{9F424426-DFEA-4E2E-9843-815DE8A0A6D3}" sibTransId="{6E41D7B2-459F-4FBD-B6C3-2841BC4F2B7B}"/>
    <dgm:cxn modelId="{6BA1E138-575F-4817-A6B6-ADDA8AF044D6}" srcId="{BD3761F5-AFDF-45FD-B41A-2C1ACF5A398F}" destId="{550DB061-7A38-431C-822E-4DA0609AE3A6}" srcOrd="1" destOrd="0" parTransId="{800E7FA5-656C-461E-808B-5DEFABD34735}" sibTransId="{D0C5C25B-9CFC-40A4-8806-168CBC9872E2}"/>
    <dgm:cxn modelId="{BE11DA39-C57C-4E63-BFC3-5DDDCDCA4927}" type="presOf" srcId="{5B94257D-0AA0-4A4C-B51E-D4475D8EF4B6}" destId="{1C2B6432-A3E2-4031-ACFF-336614A0E887}" srcOrd="0" destOrd="0" presId="urn:microsoft.com/office/officeart/2018/2/layout/IconVerticalSolidList"/>
    <dgm:cxn modelId="{C5B24D67-9875-4DF8-A49E-225E30975661}" type="presOf" srcId="{550DB061-7A38-431C-822E-4DA0609AE3A6}" destId="{94A1D123-FA50-425B-813A-50B995F5669A}" srcOrd="0" destOrd="0" presId="urn:microsoft.com/office/officeart/2018/2/layout/IconVerticalSolidList"/>
    <dgm:cxn modelId="{01A48056-E6B1-49EC-BCD3-CB7D4A9C5967}" type="presOf" srcId="{BD3761F5-AFDF-45FD-B41A-2C1ACF5A398F}" destId="{0B4B3E93-C4D0-4FED-95F7-55B1FBD8C477}" srcOrd="0" destOrd="0" presId="urn:microsoft.com/office/officeart/2018/2/layout/IconVerticalSolidList"/>
    <dgm:cxn modelId="{AC371CD1-5883-4FC7-A48B-EDA0EE6CD60D}" srcId="{BD3761F5-AFDF-45FD-B41A-2C1ACF5A398F}" destId="{5B94257D-0AA0-4A4C-B51E-D4475D8EF4B6}" srcOrd="2" destOrd="0" parTransId="{399F901D-8578-4F2F-A4D3-8FB0B23C406E}" sibTransId="{91BBFFD5-6FB6-4902-AD9E-A21EBC48FD9A}"/>
    <dgm:cxn modelId="{2B0C4DEF-B610-4A4F-B77B-A463A50700BD}" type="presOf" srcId="{1DF5631B-9E2F-42D1-AB42-5473D43EE1A8}" destId="{74AE7705-FECC-40C1-9935-DE5E21ABA243}" srcOrd="0" destOrd="0" presId="urn:microsoft.com/office/officeart/2018/2/layout/IconVerticalSolidList"/>
    <dgm:cxn modelId="{3922C001-8A94-4DE8-82D6-EF38C37355ED}" type="presParOf" srcId="{0B4B3E93-C4D0-4FED-95F7-55B1FBD8C477}" destId="{7B745FC5-4F36-4561-8170-2EFA14963AE9}" srcOrd="0" destOrd="0" presId="urn:microsoft.com/office/officeart/2018/2/layout/IconVerticalSolidList"/>
    <dgm:cxn modelId="{8B5AC922-FD84-4368-B54E-8225E4D79CFF}" type="presParOf" srcId="{7B745FC5-4F36-4561-8170-2EFA14963AE9}" destId="{38D1CCEE-FAC5-43CE-B6CC-0688D1C87BD2}" srcOrd="0" destOrd="0" presId="urn:microsoft.com/office/officeart/2018/2/layout/IconVerticalSolidList"/>
    <dgm:cxn modelId="{94492A30-6376-4933-BC1A-830F1F390702}" type="presParOf" srcId="{7B745FC5-4F36-4561-8170-2EFA14963AE9}" destId="{B41DE278-88E5-4E09-8B02-DBD5ABF6D60B}" srcOrd="1" destOrd="0" presId="urn:microsoft.com/office/officeart/2018/2/layout/IconVerticalSolidList"/>
    <dgm:cxn modelId="{DCC1AA20-F7C8-4393-AD8E-60BF43167695}" type="presParOf" srcId="{7B745FC5-4F36-4561-8170-2EFA14963AE9}" destId="{E16D2F8E-5911-4FEE-B1AC-1E8E79F5B72D}" srcOrd="2" destOrd="0" presId="urn:microsoft.com/office/officeart/2018/2/layout/IconVerticalSolidList"/>
    <dgm:cxn modelId="{1632551A-69C3-4D8D-B0E4-0EFC6AD04378}" type="presParOf" srcId="{7B745FC5-4F36-4561-8170-2EFA14963AE9}" destId="{74AE7705-FECC-40C1-9935-DE5E21ABA243}" srcOrd="3" destOrd="0" presId="urn:microsoft.com/office/officeart/2018/2/layout/IconVerticalSolidList"/>
    <dgm:cxn modelId="{8B0DEA18-1456-4AE2-8436-C46644F5459E}" type="presParOf" srcId="{0B4B3E93-C4D0-4FED-95F7-55B1FBD8C477}" destId="{E599B920-361C-4B92-9B09-4DC40B2A3362}" srcOrd="1" destOrd="0" presId="urn:microsoft.com/office/officeart/2018/2/layout/IconVerticalSolidList"/>
    <dgm:cxn modelId="{FF8CB498-ED7C-49F7-9A52-F054096F4F13}" type="presParOf" srcId="{0B4B3E93-C4D0-4FED-95F7-55B1FBD8C477}" destId="{EE160F59-E678-4F29-9D00-B75C4B9C5B15}" srcOrd="2" destOrd="0" presId="urn:microsoft.com/office/officeart/2018/2/layout/IconVerticalSolidList"/>
    <dgm:cxn modelId="{98A16623-BBBF-4AB3-917A-44B465EC4030}" type="presParOf" srcId="{EE160F59-E678-4F29-9D00-B75C4B9C5B15}" destId="{3A682ADF-1D9D-44D1-A288-FCC65C5C88D9}" srcOrd="0" destOrd="0" presId="urn:microsoft.com/office/officeart/2018/2/layout/IconVerticalSolidList"/>
    <dgm:cxn modelId="{5DD288E7-68CF-4BA1-B08C-AB5488A146EB}" type="presParOf" srcId="{EE160F59-E678-4F29-9D00-B75C4B9C5B15}" destId="{32A287E8-3056-44AD-8C68-4DE00588EF36}" srcOrd="1" destOrd="0" presId="urn:microsoft.com/office/officeart/2018/2/layout/IconVerticalSolidList"/>
    <dgm:cxn modelId="{CF597A64-2456-498E-8D95-EB77CC970EC6}" type="presParOf" srcId="{EE160F59-E678-4F29-9D00-B75C4B9C5B15}" destId="{396C5E19-2544-4C5C-B0DA-93B48EE915CB}" srcOrd="2" destOrd="0" presId="urn:microsoft.com/office/officeart/2018/2/layout/IconVerticalSolidList"/>
    <dgm:cxn modelId="{28A6CDC3-1133-4630-85FF-D1ADDF670272}" type="presParOf" srcId="{EE160F59-E678-4F29-9D00-B75C4B9C5B15}" destId="{94A1D123-FA50-425B-813A-50B995F5669A}" srcOrd="3" destOrd="0" presId="urn:microsoft.com/office/officeart/2018/2/layout/IconVerticalSolidList"/>
    <dgm:cxn modelId="{E31AFF35-8B36-4594-BD44-1785731B049B}" type="presParOf" srcId="{0B4B3E93-C4D0-4FED-95F7-55B1FBD8C477}" destId="{5AAD00FF-27CF-4EF7-BAF7-7C6A6CE4B7B6}" srcOrd="3" destOrd="0" presId="urn:microsoft.com/office/officeart/2018/2/layout/IconVerticalSolidList"/>
    <dgm:cxn modelId="{189044EF-9D64-47D6-AEF9-24E6A2671ED6}" type="presParOf" srcId="{0B4B3E93-C4D0-4FED-95F7-55B1FBD8C477}" destId="{93792C9C-2975-4FA8-B303-D410CF7DA34B}" srcOrd="4" destOrd="0" presId="urn:microsoft.com/office/officeart/2018/2/layout/IconVerticalSolidList"/>
    <dgm:cxn modelId="{A39818FF-2AB3-4576-A829-4AACFEBFAAE8}" type="presParOf" srcId="{93792C9C-2975-4FA8-B303-D410CF7DA34B}" destId="{4304E35D-A6B9-4990-AA4A-FBD5906DC3E4}" srcOrd="0" destOrd="0" presId="urn:microsoft.com/office/officeart/2018/2/layout/IconVerticalSolidList"/>
    <dgm:cxn modelId="{D8D18B7F-2466-466F-B14C-6958E1182AFF}" type="presParOf" srcId="{93792C9C-2975-4FA8-B303-D410CF7DA34B}" destId="{E12924E6-FE55-405E-946D-1F5945559F3C}" srcOrd="1" destOrd="0" presId="urn:microsoft.com/office/officeart/2018/2/layout/IconVerticalSolidList"/>
    <dgm:cxn modelId="{7C6B68C3-AAB0-4AEC-83E9-B41298546100}" type="presParOf" srcId="{93792C9C-2975-4FA8-B303-D410CF7DA34B}" destId="{4ABB1551-5A2D-44DF-B2C1-F96F176E12DD}" srcOrd="2" destOrd="0" presId="urn:microsoft.com/office/officeart/2018/2/layout/IconVerticalSolidList"/>
    <dgm:cxn modelId="{DC0C1630-FBFB-4F8E-BC02-FA5ADF6A0E85}" type="presParOf" srcId="{93792C9C-2975-4FA8-B303-D410CF7DA34B}" destId="{1C2B6432-A3E2-4031-ACFF-336614A0E88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F83F2-03F0-440F-B5E3-C6FCAC0F84EA}">
      <dsp:nvSpPr>
        <dsp:cNvPr id="0" name=""/>
        <dsp:cNvSpPr/>
      </dsp:nvSpPr>
      <dsp:spPr>
        <a:xfrm>
          <a:off x="0" y="623"/>
          <a:ext cx="8647112" cy="14601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3E59A9-1AAA-42ED-AC31-9D60C12D6477}">
      <dsp:nvSpPr>
        <dsp:cNvPr id="0" name=""/>
        <dsp:cNvSpPr/>
      </dsp:nvSpPr>
      <dsp:spPr>
        <a:xfrm>
          <a:off x="441693" y="329156"/>
          <a:ext cx="803078" cy="8030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33261-CC3D-4DC4-BED0-B2D4B58F39E2}">
      <dsp:nvSpPr>
        <dsp:cNvPr id="0" name=""/>
        <dsp:cNvSpPr/>
      </dsp:nvSpPr>
      <dsp:spPr>
        <a:xfrm>
          <a:off x="1686465" y="623"/>
          <a:ext cx="6960646" cy="1460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2" tIns="154532" rIns="154532" bIns="154532" numCol="1" spcCol="1270" anchor="ctr" anchorCtr="0">
          <a:noAutofit/>
        </a:bodyPr>
        <a:lstStyle/>
        <a:p>
          <a:pPr marL="0" lvl="0" indent="0" algn="l" defTabSz="933450">
            <a:lnSpc>
              <a:spcPct val="90000"/>
            </a:lnSpc>
            <a:spcBef>
              <a:spcPct val="0"/>
            </a:spcBef>
            <a:spcAft>
              <a:spcPct val="35000"/>
            </a:spcAft>
            <a:buNone/>
          </a:pPr>
          <a:r>
            <a:rPr lang="en-US" sz="2100" kern="1200" dirty="0"/>
            <a:t>Realist evaluation (Pawson &amp; Tilley, 1997) is a type of theory-driven evaluation that searches for causality using patterns of </a:t>
          </a:r>
          <a:r>
            <a:rPr lang="en-US" sz="2100" b="1" kern="1200" dirty="0"/>
            <a:t>context-mechanisms-outcomes (CMOs</a:t>
          </a:r>
          <a:r>
            <a:rPr lang="en-US" sz="2100" kern="1200" dirty="0"/>
            <a:t>), to test theories.</a:t>
          </a:r>
        </a:p>
      </dsp:txBody>
      <dsp:txXfrm>
        <a:off x="1686465" y="623"/>
        <a:ext cx="6960646" cy="1460143"/>
      </dsp:txXfrm>
    </dsp:sp>
    <dsp:sp modelId="{6ADA6967-194A-4590-8208-8B3CC2B1A752}">
      <dsp:nvSpPr>
        <dsp:cNvPr id="0" name=""/>
        <dsp:cNvSpPr/>
      </dsp:nvSpPr>
      <dsp:spPr>
        <a:xfrm>
          <a:off x="0" y="1825803"/>
          <a:ext cx="8647112" cy="14601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165EE-FAAE-4697-83D8-2A581ADEBEE0}">
      <dsp:nvSpPr>
        <dsp:cNvPr id="0" name=""/>
        <dsp:cNvSpPr/>
      </dsp:nvSpPr>
      <dsp:spPr>
        <a:xfrm>
          <a:off x="441693" y="2154335"/>
          <a:ext cx="803078" cy="8030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6B33D-69C5-420F-A28A-52879EA374AA}">
      <dsp:nvSpPr>
        <dsp:cNvPr id="0" name=""/>
        <dsp:cNvSpPr/>
      </dsp:nvSpPr>
      <dsp:spPr>
        <a:xfrm>
          <a:off x="1686465" y="1825803"/>
          <a:ext cx="6960646" cy="1460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2" tIns="154532" rIns="154532" bIns="154532" numCol="1" spcCol="1270" anchor="ctr" anchorCtr="0">
          <a:noAutofit/>
        </a:bodyPr>
        <a:lstStyle/>
        <a:p>
          <a:pPr marL="0" lvl="0" indent="0" algn="l" defTabSz="933450">
            <a:lnSpc>
              <a:spcPct val="90000"/>
            </a:lnSpc>
            <a:spcBef>
              <a:spcPct val="0"/>
            </a:spcBef>
            <a:spcAft>
              <a:spcPct val="35000"/>
            </a:spcAft>
            <a:buNone/>
          </a:pPr>
          <a:r>
            <a:rPr lang="en-US" sz="2100" kern="1200" dirty="0"/>
            <a:t>Evaluation question </a:t>
          </a:r>
          <a:r>
            <a:rPr lang="en-US" sz="2100" b="1" kern="1200" dirty="0"/>
            <a:t>“How does it work, for whom and under what circumstances?” </a:t>
          </a:r>
          <a:endParaRPr lang="en-US" sz="2100" kern="1200" dirty="0"/>
        </a:p>
      </dsp:txBody>
      <dsp:txXfrm>
        <a:off x="1686465" y="1825803"/>
        <a:ext cx="6960646" cy="1460143"/>
      </dsp:txXfrm>
    </dsp:sp>
    <dsp:sp modelId="{37FEE695-142A-4D7E-9C1E-143C4A6D9EA8}">
      <dsp:nvSpPr>
        <dsp:cNvPr id="0" name=""/>
        <dsp:cNvSpPr/>
      </dsp:nvSpPr>
      <dsp:spPr>
        <a:xfrm>
          <a:off x="0" y="3650982"/>
          <a:ext cx="8647112" cy="14601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569E4-DF19-4871-AB7D-825D944CDAC0}">
      <dsp:nvSpPr>
        <dsp:cNvPr id="0" name=""/>
        <dsp:cNvSpPr/>
      </dsp:nvSpPr>
      <dsp:spPr>
        <a:xfrm>
          <a:off x="441693" y="3979514"/>
          <a:ext cx="803078" cy="8030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6D8B34-1D6F-428E-943A-8A0ADE342066}">
      <dsp:nvSpPr>
        <dsp:cNvPr id="0" name=""/>
        <dsp:cNvSpPr/>
      </dsp:nvSpPr>
      <dsp:spPr>
        <a:xfrm>
          <a:off x="1686465" y="3650982"/>
          <a:ext cx="6960646" cy="1460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532" tIns="154532" rIns="154532" bIns="154532"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FF0000"/>
              </a:solidFill>
            </a:rPr>
            <a:t>CONTEXT</a:t>
          </a:r>
          <a:r>
            <a:rPr lang="en-US" sz="2100" b="1" kern="1200" dirty="0"/>
            <a:t> is central </a:t>
          </a:r>
          <a:r>
            <a:rPr lang="en-US" sz="2100" kern="1200" dirty="0"/>
            <a:t>BUT how does the realist approach </a:t>
          </a:r>
          <a:r>
            <a:rPr lang="en-US" sz="2100" kern="1200" dirty="0" err="1"/>
            <a:t>mobilises</a:t>
          </a:r>
          <a:r>
            <a:rPr lang="en-US" sz="2100" kern="1200" dirty="0"/>
            <a:t> context in cross-country comparisons?</a:t>
          </a:r>
        </a:p>
      </dsp:txBody>
      <dsp:txXfrm>
        <a:off x="1686465" y="3650982"/>
        <a:ext cx="6960646" cy="1460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B896E-1298-4BCF-A4AD-FABDF7DAD4AA}">
      <dsp:nvSpPr>
        <dsp:cNvPr id="0" name=""/>
        <dsp:cNvSpPr/>
      </dsp:nvSpPr>
      <dsp:spPr>
        <a:xfrm>
          <a:off x="0" y="691"/>
          <a:ext cx="7935685" cy="16175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38480D-AA21-4F05-9A60-02A27A918502}">
      <dsp:nvSpPr>
        <dsp:cNvPr id="0" name=""/>
        <dsp:cNvSpPr/>
      </dsp:nvSpPr>
      <dsp:spPr>
        <a:xfrm>
          <a:off x="489294" y="364628"/>
          <a:ext cx="889625" cy="889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8D8755-FCE9-463E-8D3B-A7707526F7CC}">
      <dsp:nvSpPr>
        <dsp:cNvPr id="0" name=""/>
        <dsp:cNvSpPr/>
      </dsp:nvSpPr>
      <dsp:spPr>
        <a:xfrm>
          <a:off x="1868213" y="691"/>
          <a:ext cx="6067471" cy="1617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186" tIns="171186" rIns="171186" bIns="171186" numCol="1" spcCol="1270" anchor="ctr" anchorCtr="0">
          <a:noAutofit/>
        </a:bodyPr>
        <a:lstStyle/>
        <a:p>
          <a:pPr marL="0" lvl="0" indent="0" algn="l" defTabSz="622300">
            <a:lnSpc>
              <a:spcPct val="90000"/>
            </a:lnSpc>
            <a:spcBef>
              <a:spcPct val="0"/>
            </a:spcBef>
            <a:spcAft>
              <a:spcPct val="35000"/>
            </a:spcAft>
            <a:buNone/>
          </a:pPr>
          <a:r>
            <a:rPr lang="en-US" sz="1400" kern="1200" dirty="0"/>
            <a:t>The aim of cross-country realist evaluation studies is to uncover causality (test and refine </a:t>
          </a:r>
          <a:r>
            <a:rPr lang="en-US" sz="1400" kern="1200" dirty="0" err="1"/>
            <a:t>programme</a:t>
          </a:r>
          <a:r>
            <a:rPr lang="en-US" sz="1400" kern="1200" dirty="0"/>
            <a:t> theory), knowing that the </a:t>
          </a:r>
          <a:r>
            <a:rPr lang="en-US" sz="1400" b="1" kern="1200" dirty="0">
              <a:solidFill>
                <a:schemeClr val="bg1"/>
              </a:solidFill>
            </a:rPr>
            <a:t>contexts of the countries are somehow incomparable</a:t>
          </a:r>
          <a:r>
            <a:rPr lang="en-US" sz="1400" kern="1200" dirty="0"/>
            <a:t>. Similarities and differences are not just described, they are useful tools to investigate </a:t>
          </a:r>
          <a:r>
            <a:rPr lang="en-US" sz="1400" kern="1200" dirty="0" err="1"/>
            <a:t>programme</a:t>
          </a:r>
          <a:r>
            <a:rPr lang="en-US" sz="1400" kern="1200" dirty="0"/>
            <a:t> theory and to end up establishing middle-range theories </a:t>
          </a:r>
          <a:r>
            <a:rPr lang="en-US" sz="1400" kern="1200" dirty="0">
              <a:solidFill>
                <a:srgbClr val="FF0000"/>
              </a:solidFill>
            </a:rPr>
            <a:t>(the essence of the fruit). </a:t>
          </a:r>
        </a:p>
      </dsp:txBody>
      <dsp:txXfrm>
        <a:off x="1868213" y="691"/>
        <a:ext cx="6067471" cy="1617501"/>
      </dsp:txXfrm>
    </dsp:sp>
    <dsp:sp modelId="{F8664DF6-5274-4C0D-8E95-DE447739AB48}">
      <dsp:nvSpPr>
        <dsp:cNvPr id="0" name=""/>
        <dsp:cNvSpPr/>
      </dsp:nvSpPr>
      <dsp:spPr>
        <a:xfrm>
          <a:off x="0" y="2022567"/>
          <a:ext cx="7935685" cy="1617501"/>
        </a:xfrm>
        <a:prstGeom prst="roundRect">
          <a:avLst>
            <a:gd name="adj" fmla="val 1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D4244826-04D3-4676-A016-33E33689E01F}">
      <dsp:nvSpPr>
        <dsp:cNvPr id="0" name=""/>
        <dsp:cNvSpPr/>
      </dsp:nvSpPr>
      <dsp:spPr>
        <a:xfrm>
          <a:off x="489294" y="2386505"/>
          <a:ext cx="889625" cy="889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EC8C54-FE47-4924-9A60-9B3E2903568F}">
      <dsp:nvSpPr>
        <dsp:cNvPr id="0" name=""/>
        <dsp:cNvSpPr/>
      </dsp:nvSpPr>
      <dsp:spPr>
        <a:xfrm>
          <a:off x="1868213" y="2022567"/>
          <a:ext cx="6067471" cy="1617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186" tIns="171186" rIns="171186" bIns="171186" numCol="1" spcCol="1270" anchor="ctr" anchorCtr="0">
          <a:noAutofit/>
        </a:bodyPr>
        <a:lstStyle/>
        <a:p>
          <a:pPr marL="0" lvl="0" indent="0" algn="l" defTabSz="977900">
            <a:lnSpc>
              <a:spcPct val="90000"/>
            </a:lnSpc>
            <a:spcBef>
              <a:spcPct val="0"/>
            </a:spcBef>
            <a:spcAft>
              <a:spcPct val="35000"/>
            </a:spcAft>
            <a:buNone/>
          </a:pPr>
          <a:r>
            <a:rPr lang="en-US" sz="2200" kern="1200" dirty="0"/>
            <a:t>From context as </a:t>
          </a:r>
          <a:r>
            <a:rPr lang="en-US" sz="2200" b="1" kern="1200" dirty="0">
              <a:solidFill>
                <a:srgbClr val="FF0000"/>
              </a:solidFill>
            </a:rPr>
            <a:t>methodological pain </a:t>
          </a:r>
          <a:r>
            <a:rPr lang="en-US" sz="2200" kern="1200" dirty="0"/>
            <a:t>( “danger” “the problems of coping with context”) to context as “tool” to understand complexity.</a:t>
          </a:r>
        </a:p>
      </dsp:txBody>
      <dsp:txXfrm>
        <a:off x="1868213" y="2022567"/>
        <a:ext cx="6067471" cy="1617501"/>
      </dsp:txXfrm>
    </dsp:sp>
    <dsp:sp modelId="{DFAC812D-D08D-4684-AA4C-CDC8CE567077}">
      <dsp:nvSpPr>
        <dsp:cNvPr id="0" name=""/>
        <dsp:cNvSpPr/>
      </dsp:nvSpPr>
      <dsp:spPr>
        <a:xfrm>
          <a:off x="0" y="4044443"/>
          <a:ext cx="7935685" cy="1617501"/>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6C9DC70E-3012-49D2-8996-DEC108872012}">
      <dsp:nvSpPr>
        <dsp:cNvPr id="0" name=""/>
        <dsp:cNvSpPr/>
      </dsp:nvSpPr>
      <dsp:spPr>
        <a:xfrm>
          <a:off x="489294" y="4408381"/>
          <a:ext cx="889625" cy="889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F321D-F416-4BAB-B861-7732321ECDFF}">
      <dsp:nvSpPr>
        <dsp:cNvPr id="0" name=""/>
        <dsp:cNvSpPr/>
      </dsp:nvSpPr>
      <dsp:spPr>
        <a:xfrm>
          <a:off x="1868213" y="4044443"/>
          <a:ext cx="6067471" cy="1617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186" tIns="171186" rIns="171186" bIns="171186" numCol="1" spcCol="1270" anchor="ctr" anchorCtr="0">
          <a:noAutofit/>
        </a:bodyPr>
        <a:lstStyle/>
        <a:p>
          <a:pPr marL="0" lvl="0" indent="0" algn="l" defTabSz="977900">
            <a:lnSpc>
              <a:spcPct val="90000"/>
            </a:lnSpc>
            <a:spcBef>
              <a:spcPct val="0"/>
            </a:spcBef>
            <a:spcAft>
              <a:spcPct val="35000"/>
            </a:spcAft>
            <a:buNone/>
          </a:pPr>
          <a:r>
            <a:rPr lang="en-US" sz="2200" kern="1200" dirty="0"/>
            <a:t>Comparison is not a goal in itself, but </a:t>
          </a:r>
          <a:r>
            <a:rPr lang="en-US" sz="2200" b="1" kern="1200" dirty="0">
              <a:solidFill>
                <a:srgbClr val="FF0000"/>
              </a:solidFill>
            </a:rPr>
            <a:t>a means to a larger end. </a:t>
          </a:r>
        </a:p>
      </dsp:txBody>
      <dsp:txXfrm>
        <a:off x="1868213" y="4044443"/>
        <a:ext cx="6067471" cy="1617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A74AC-963A-41E6-A703-61050DDF8B48}">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F15E6-0A39-4FA2-9D55-DBEE80AD9977}">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Nowak (1989): gap between comparative social studies and the development of social theory</a:t>
          </a:r>
          <a:endParaRPr lang="en-US" sz="2200" kern="1200"/>
        </a:p>
      </dsp:txBody>
      <dsp:txXfrm>
        <a:off x="585701" y="1066737"/>
        <a:ext cx="4337991" cy="2693452"/>
      </dsp:txXfrm>
    </dsp:sp>
    <dsp:sp modelId="{6E7DC9A5-7E68-4F4D-8418-4A2C6DD39B4C}">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234573-5F16-48D0-A4C7-B4165B491D76}">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The utility cross-country research for generating and testing theory. But what theories? Merton (1967) stressed the basic “untestability of most social theories and proposed replacing them with more readily “testable theories of the middle range”</a:t>
          </a:r>
          <a:endParaRPr lang="en-US" sz="2200" kern="1200"/>
        </a:p>
      </dsp:txBody>
      <dsp:txXfrm>
        <a:off x="6092527" y="1066737"/>
        <a:ext cx="4337991" cy="2693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1CCEE-FAC5-43CE-B6CC-0688D1C87BD2}">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1DE278-88E5-4E09-8B02-DBD5ABF6D60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E7705-FECC-40C1-9935-DE5E21ABA243}">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b="1" kern="1200"/>
            <a:t>Variable-oriented:</a:t>
          </a:r>
          <a:r>
            <a:rPr lang="en-US" sz="1600" kern="1200"/>
            <a:t> Focus on examining the relationships between variables across multiple countries, identifying patterns, at a more general level, rather than focusing on the unique characteristics of individual case</a:t>
          </a:r>
        </a:p>
      </dsp:txBody>
      <dsp:txXfrm>
        <a:off x="1435590" y="531"/>
        <a:ext cx="9080009" cy="1242935"/>
      </dsp:txXfrm>
    </dsp:sp>
    <dsp:sp modelId="{3A682ADF-1D9D-44D1-A288-FCC65C5C88D9}">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287E8-3056-44AD-8C68-4DE00588EF3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1D123-FA50-425B-813A-50B995F5669A}">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b="1" kern="1200"/>
            <a:t>Case-oriented: </a:t>
          </a:r>
          <a:r>
            <a:rPr lang="en-US" sz="1600" kern="1200"/>
            <a:t>Instead of focusing on broad statistical trends or aggregate data, cases help understanding how particular variables play out in different national contexts.</a:t>
          </a:r>
        </a:p>
      </dsp:txBody>
      <dsp:txXfrm>
        <a:off x="1435590" y="1554201"/>
        <a:ext cx="9080009" cy="1242935"/>
      </dsp:txXfrm>
    </dsp:sp>
    <dsp:sp modelId="{4304E35D-A6B9-4990-AA4A-FBD5906DC3E4}">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2924E6-FE55-405E-946D-1F5945559F3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B6432-A3E2-4031-ACFF-336614A0E88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dirty="0"/>
            <a:t>Realist evaluation proposes </a:t>
          </a:r>
          <a:r>
            <a:rPr lang="en-US" sz="1600" b="1" kern="1200" dirty="0"/>
            <a:t>case-oriented comparisons but searching for configurational patterns for middle-range theorization.</a:t>
          </a:r>
          <a:r>
            <a:rPr lang="en-US" sz="1600" kern="1200" dirty="0"/>
            <a:t> Aim: “learning how and why it worked in this way” in this country  (analytical/configurational) as opposed to “learning about” other countries (descriptive/interpretative).</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211B6-4178-4759-9659-7B8B6C0F6648}" type="datetimeFigureOut">
              <a:rPr lang="en-GB" smtClean="0"/>
              <a:t>18/04/2024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940A0-5198-4C42-9A07-62D05654F712}" type="slidenum">
              <a:rPr lang="en-GB" smtClean="0"/>
              <a:t>‹#›</a:t>
            </a:fld>
            <a:endParaRPr lang="en-GB"/>
          </a:p>
        </p:txBody>
      </p:sp>
    </p:spTree>
    <p:extLst>
      <p:ext uri="{BB962C8B-B14F-4D97-AF65-F5344CB8AC3E}">
        <p14:creationId xmlns:p14="http://schemas.microsoft.com/office/powerpoint/2010/main" val="1375154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7940A0-5198-4C42-9A07-62D05654F712}" type="slidenum">
              <a:rPr lang="en-GB" smtClean="0"/>
              <a:t>1</a:t>
            </a:fld>
            <a:endParaRPr lang="en-GB"/>
          </a:p>
        </p:txBody>
      </p:sp>
    </p:spTree>
    <p:extLst>
      <p:ext uri="{BB962C8B-B14F-4D97-AF65-F5344CB8AC3E}">
        <p14:creationId xmlns:p14="http://schemas.microsoft.com/office/powerpoint/2010/main" val="190999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763877-BBA6-4534-8BE1-6EC58661B122}" type="slidenum">
              <a:rPr lang="en-GB" smtClean="0"/>
              <a:pPr/>
              <a:t>4</a:t>
            </a:fld>
            <a:endParaRPr lang="en-GB"/>
          </a:p>
        </p:txBody>
      </p:sp>
    </p:spTree>
    <p:extLst>
      <p:ext uri="{BB962C8B-B14F-4D97-AF65-F5344CB8AC3E}">
        <p14:creationId xmlns:p14="http://schemas.microsoft.com/office/powerpoint/2010/main" val="138763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7940A0-5198-4C42-9A07-62D05654F712}" type="slidenum">
              <a:rPr lang="en-GB" smtClean="0"/>
              <a:t>8</a:t>
            </a:fld>
            <a:endParaRPr lang="en-GB"/>
          </a:p>
        </p:txBody>
      </p:sp>
    </p:spTree>
    <p:extLst>
      <p:ext uri="{BB962C8B-B14F-4D97-AF65-F5344CB8AC3E}">
        <p14:creationId xmlns:p14="http://schemas.microsoft.com/office/powerpoint/2010/main" val="169055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7940A0-5198-4C42-9A07-62D05654F712}" type="slidenum">
              <a:rPr lang="en-GB" smtClean="0"/>
              <a:t>16</a:t>
            </a:fld>
            <a:endParaRPr lang="en-GB"/>
          </a:p>
        </p:txBody>
      </p:sp>
    </p:spTree>
    <p:extLst>
      <p:ext uri="{BB962C8B-B14F-4D97-AF65-F5344CB8AC3E}">
        <p14:creationId xmlns:p14="http://schemas.microsoft.com/office/powerpoint/2010/main" val="1821067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38681-A5E3-33D4-E3E4-E5C48F506F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4C13E3-18FF-F80B-CF63-6BF2027D3D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7541515-03BD-DC83-4137-4402010D0D26}"/>
              </a:ext>
            </a:extLst>
          </p:cNvPr>
          <p:cNvSpPr>
            <a:spLocks noGrp="1"/>
          </p:cNvSpPr>
          <p:nvPr>
            <p:ph type="dt" sz="half" idx="10"/>
          </p:nvPr>
        </p:nvSpPr>
        <p:spPr/>
        <p:txBody>
          <a:bodyPr/>
          <a:lstStyle/>
          <a:p>
            <a:fld id="{F2EE3B7B-C7B5-42CF-90CF-67B3D21B2314}" type="datetime1">
              <a:rPr lang="en-US" smtClean="0"/>
              <a:t>4/18/2024</a:t>
            </a:fld>
            <a:endParaRPr lang="en-US"/>
          </a:p>
        </p:txBody>
      </p:sp>
      <p:sp>
        <p:nvSpPr>
          <p:cNvPr id="5" name="Footer Placeholder 4">
            <a:extLst>
              <a:ext uri="{FF2B5EF4-FFF2-40B4-BE49-F238E27FC236}">
                <a16:creationId xmlns:a16="http://schemas.microsoft.com/office/drawing/2014/main" id="{7F8464C8-45F4-BE75-630B-F2B8AC3247B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0BF3B4D-2271-0B8F-C6C4-2BD878B6CB32}"/>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454233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1DD0-A5DA-65AA-1073-04D798788E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28EC14-5B80-0532-D675-41527E7E2D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9C0E10-611C-C8DA-3C8A-29E68C52D92C}"/>
              </a:ext>
            </a:extLst>
          </p:cNvPr>
          <p:cNvSpPr>
            <a:spLocks noGrp="1"/>
          </p:cNvSpPr>
          <p:nvPr>
            <p:ph type="dt" sz="half" idx="10"/>
          </p:nvPr>
        </p:nvSpPr>
        <p:spPr/>
        <p:txBody>
          <a:bodyPr/>
          <a:lstStyle/>
          <a:p>
            <a:fld id="{6BAD9902-F134-45BD-ABD2-80C28059B090}" type="datetime1">
              <a:rPr lang="en-US" smtClean="0"/>
              <a:t>4/18/2024</a:t>
            </a:fld>
            <a:endParaRPr lang="en-US"/>
          </a:p>
        </p:txBody>
      </p:sp>
      <p:sp>
        <p:nvSpPr>
          <p:cNvPr id="5" name="Footer Placeholder 4">
            <a:extLst>
              <a:ext uri="{FF2B5EF4-FFF2-40B4-BE49-F238E27FC236}">
                <a16:creationId xmlns:a16="http://schemas.microsoft.com/office/drawing/2014/main" id="{D4A6719E-B3DA-EFFE-66E7-3BA982AB4C0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4CB1624-87FD-1C51-7248-F7191922EAF2}"/>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549747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CB9B5-1290-8867-C84B-479502683C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8882AA-AB13-0AA1-CE8A-FBB87A0F2D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EA0C3F-90E7-F755-E2C5-60F329277C45}"/>
              </a:ext>
            </a:extLst>
          </p:cNvPr>
          <p:cNvSpPr>
            <a:spLocks noGrp="1"/>
          </p:cNvSpPr>
          <p:nvPr>
            <p:ph type="dt" sz="half" idx="10"/>
          </p:nvPr>
        </p:nvSpPr>
        <p:spPr/>
        <p:txBody>
          <a:bodyPr/>
          <a:lstStyle/>
          <a:p>
            <a:fld id="{C2B04DB0-379A-41B7-9B29-7F42F0D571D5}" type="datetime1">
              <a:rPr lang="en-US" smtClean="0"/>
              <a:t>4/18/2024</a:t>
            </a:fld>
            <a:endParaRPr lang="en-US"/>
          </a:p>
        </p:txBody>
      </p:sp>
      <p:sp>
        <p:nvSpPr>
          <p:cNvPr id="5" name="Footer Placeholder 4">
            <a:extLst>
              <a:ext uri="{FF2B5EF4-FFF2-40B4-BE49-F238E27FC236}">
                <a16:creationId xmlns:a16="http://schemas.microsoft.com/office/drawing/2014/main" id="{71E31BD0-F7AF-224C-84D3-82A9B0DE2A4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D564D68-2F1C-085B-57D2-37AACD5727C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75386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D086-42C1-C6AF-CBE0-62AF1FEA01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C66489-0ABD-8896-137D-1BA3D5B008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4B89EE-300F-9AFE-033F-925E1BBC096C}"/>
              </a:ext>
            </a:extLst>
          </p:cNvPr>
          <p:cNvSpPr>
            <a:spLocks noGrp="1"/>
          </p:cNvSpPr>
          <p:nvPr>
            <p:ph type="dt" sz="half" idx="10"/>
          </p:nvPr>
        </p:nvSpPr>
        <p:spPr/>
        <p:txBody>
          <a:bodyPr/>
          <a:lstStyle/>
          <a:p>
            <a:fld id="{0F996519-E62D-4F8C-AE1E-36928EC7D15C}" type="datetime1">
              <a:rPr lang="en-US" smtClean="0"/>
              <a:t>4/18/2024</a:t>
            </a:fld>
            <a:endParaRPr lang="en-US"/>
          </a:p>
        </p:txBody>
      </p:sp>
      <p:sp>
        <p:nvSpPr>
          <p:cNvPr id="5" name="Footer Placeholder 4">
            <a:extLst>
              <a:ext uri="{FF2B5EF4-FFF2-40B4-BE49-F238E27FC236}">
                <a16:creationId xmlns:a16="http://schemas.microsoft.com/office/drawing/2014/main" id="{91724544-D53D-79BC-21DF-7042AA5B4B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62347EC3-915B-38E5-14E7-22BF647E1B0C}"/>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585546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4C4-89EF-F0ED-FAF9-BA5F50DC17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C75991-665D-4BC9-93DA-11BD92841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FE28DD-55B0-6E67-0F59-FF79679D59C0}"/>
              </a:ext>
            </a:extLst>
          </p:cNvPr>
          <p:cNvSpPr>
            <a:spLocks noGrp="1"/>
          </p:cNvSpPr>
          <p:nvPr>
            <p:ph type="dt" sz="half" idx="10"/>
          </p:nvPr>
        </p:nvSpPr>
        <p:spPr/>
        <p:txBody>
          <a:bodyPr/>
          <a:lstStyle/>
          <a:p>
            <a:fld id="{6477AEB6-FCE1-4CD5-923B-84E54F1460D5}" type="datetime1">
              <a:rPr lang="en-US" smtClean="0"/>
              <a:t>4/18/2024</a:t>
            </a:fld>
            <a:endParaRPr lang="en-US"/>
          </a:p>
        </p:txBody>
      </p:sp>
      <p:sp>
        <p:nvSpPr>
          <p:cNvPr id="5" name="Footer Placeholder 4">
            <a:extLst>
              <a:ext uri="{FF2B5EF4-FFF2-40B4-BE49-F238E27FC236}">
                <a16:creationId xmlns:a16="http://schemas.microsoft.com/office/drawing/2014/main" id="{556E8D99-2EA3-F571-276E-C46189751A6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90C5A8C-FFD8-98DC-490C-70DCCC4916D5}"/>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81124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CE2A-9D60-7EEE-3593-384B220750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0100B4-B9FE-7D47-3198-B5E54C3C90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F8F0BC-3D66-F70A-7D59-DA1A5D34FF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C740B8-405E-DEEF-A571-E757F7EF860A}"/>
              </a:ext>
            </a:extLst>
          </p:cNvPr>
          <p:cNvSpPr>
            <a:spLocks noGrp="1"/>
          </p:cNvSpPr>
          <p:nvPr>
            <p:ph type="dt" sz="half" idx="10"/>
          </p:nvPr>
        </p:nvSpPr>
        <p:spPr/>
        <p:txBody>
          <a:bodyPr/>
          <a:lstStyle/>
          <a:p>
            <a:fld id="{96374C2F-71A1-43C9-B2F6-A4FAC8157F1A}" type="datetime1">
              <a:rPr lang="en-US" smtClean="0"/>
              <a:t>4/18/2024</a:t>
            </a:fld>
            <a:endParaRPr lang="en-US"/>
          </a:p>
        </p:txBody>
      </p:sp>
      <p:sp>
        <p:nvSpPr>
          <p:cNvPr id="6" name="Footer Placeholder 5">
            <a:extLst>
              <a:ext uri="{FF2B5EF4-FFF2-40B4-BE49-F238E27FC236}">
                <a16:creationId xmlns:a16="http://schemas.microsoft.com/office/drawing/2014/main" id="{F9F6FE06-D780-82A7-4D09-E94436876C7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45D48CD-9FA2-52DE-192D-987AA2B94E85}"/>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269780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BFD2-0031-CE01-AD74-CB462E4EB0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A9803F-E694-4DA1-BBFA-F497AB79C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1998D7-1F18-57F2-B532-2C0C9F065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7CB2C0-AACD-C0A2-B66E-038004D38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609109-6313-AE54-8B9A-4780F8A27E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915850-E313-0C2F-6B93-8EBB00EA40C8}"/>
              </a:ext>
            </a:extLst>
          </p:cNvPr>
          <p:cNvSpPr>
            <a:spLocks noGrp="1"/>
          </p:cNvSpPr>
          <p:nvPr>
            <p:ph type="dt" sz="half" idx="10"/>
          </p:nvPr>
        </p:nvSpPr>
        <p:spPr/>
        <p:txBody>
          <a:bodyPr/>
          <a:lstStyle/>
          <a:p>
            <a:fld id="{AD631DCC-9916-4BB7-A2E9-25EC84C740A7}" type="datetime1">
              <a:rPr lang="en-US" smtClean="0"/>
              <a:t>4/18/2024</a:t>
            </a:fld>
            <a:endParaRPr lang="en-US"/>
          </a:p>
        </p:txBody>
      </p:sp>
      <p:sp>
        <p:nvSpPr>
          <p:cNvPr id="8" name="Footer Placeholder 7">
            <a:extLst>
              <a:ext uri="{FF2B5EF4-FFF2-40B4-BE49-F238E27FC236}">
                <a16:creationId xmlns:a16="http://schemas.microsoft.com/office/drawing/2014/main" id="{3B107144-2DA2-AF46-4A96-3C9BF14A01B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06F1B6E-C9D6-0ABF-ECE4-7B980FADBB3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40137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DEFF-983F-A185-CB80-43429A22E9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190A1B3-3FB4-DB8B-A739-A93AB139C3A5}"/>
              </a:ext>
            </a:extLst>
          </p:cNvPr>
          <p:cNvSpPr>
            <a:spLocks noGrp="1"/>
          </p:cNvSpPr>
          <p:nvPr>
            <p:ph type="dt" sz="half" idx="10"/>
          </p:nvPr>
        </p:nvSpPr>
        <p:spPr/>
        <p:txBody>
          <a:bodyPr/>
          <a:lstStyle/>
          <a:p>
            <a:fld id="{AF59146A-335D-4B7F-86AE-5D483B1F631C}" type="datetime1">
              <a:rPr lang="en-US" smtClean="0"/>
              <a:t>4/18/2024</a:t>
            </a:fld>
            <a:endParaRPr lang="en-US"/>
          </a:p>
        </p:txBody>
      </p:sp>
      <p:sp>
        <p:nvSpPr>
          <p:cNvPr id="4" name="Footer Placeholder 3">
            <a:extLst>
              <a:ext uri="{FF2B5EF4-FFF2-40B4-BE49-F238E27FC236}">
                <a16:creationId xmlns:a16="http://schemas.microsoft.com/office/drawing/2014/main" id="{69F63200-A550-1905-8E1E-F31697A160C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DECB878F-8867-9679-E7BA-6517657AF9A8}"/>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245917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17583E-1FB6-C2D1-EEE2-5277554613BE}"/>
              </a:ext>
            </a:extLst>
          </p:cNvPr>
          <p:cNvSpPr>
            <a:spLocks noGrp="1"/>
          </p:cNvSpPr>
          <p:nvPr>
            <p:ph type="dt" sz="half" idx="10"/>
          </p:nvPr>
        </p:nvSpPr>
        <p:spPr/>
        <p:txBody>
          <a:bodyPr/>
          <a:lstStyle/>
          <a:p>
            <a:fld id="{DD71D8EC-8E17-4CE6-99C2-C22488572868}" type="datetime1">
              <a:rPr lang="en-US" smtClean="0"/>
              <a:t>4/18/2024</a:t>
            </a:fld>
            <a:endParaRPr lang="en-US"/>
          </a:p>
        </p:txBody>
      </p:sp>
      <p:sp>
        <p:nvSpPr>
          <p:cNvPr id="3" name="Footer Placeholder 2">
            <a:extLst>
              <a:ext uri="{FF2B5EF4-FFF2-40B4-BE49-F238E27FC236}">
                <a16:creationId xmlns:a16="http://schemas.microsoft.com/office/drawing/2014/main" id="{AA89DE92-081A-86FE-1397-90B66CE367C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4868C55A-7825-9DA0-3E6E-E52A22F5A77D}"/>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504271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DFE9-7B53-6CB9-D324-B17B2D3FD8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ADCA6-C66E-BA36-AC60-70F9F791C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CC33CE-6B96-CB4E-A4DB-B09DF22B2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A072C-AB38-D339-1A73-23B38B793FA1}"/>
              </a:ext>
            </a:extLst>
          </p:cNvPr>
          <p:cNvSpPr>
            <a:spLocks noGrp="1"/>
          </p:cNvSpPr>
          <p:nvPr>
            <p:ph type="dt" sz="half" idx="10"/>
          </p:nvPr>
        </p:nvSpPr>
        <p:spPr/>
        <p:txBody>
          <a:bodyPr/>
          <a:lstStyle/>
          <a:p>
            <a:fld id="{9A750ABA-DFFA-4B13-BB77-624D9164A38B}" type="datetime1">
              <a:rPr lang="en-US" smtClean="0"/>
              <a:t>4/18/2024</a:t>
            </a:fld>
            <a:endParaRPr lang="en-US"/>
          </a:p>
        </p:txBody>
      </p:sp>
      <p:sp>
        <p:nvSpPr>
          <p:cNvPr id="6" name="Footer Placeholder 5">
            <a:extLst>
              <a:ext uri="{FF2B5EF4-FFF2-40B4-BE49-F238E27FC236}">
                <a16:creationId xmlns:a16="http://schemas.microsoft.com/office/drawing/2014/main" id="{E2174EF1-C86B-75E8-AD65-8EBC3A7BC4F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97F6A5B-F586-633F-34F8-7C126B150096}"/>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310447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3B00-7604-492E-1B27-B333ECE62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DE6D00E-8276-0A32-9280-2B2A3F5B0E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C149D4-4DEE-6EE9-6B76-98565CB64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97A4A-682A-A8AB-9AD3-48328E6706CA}"/>
              </a:ext>
            </a:extLst>
          </p:cNvPr>
          <p:cNvSpPr>
            <a:spLocks noGrp="1"/>
          </p:cNvSpPr>
          <p:nvPr>
            <p:ph type="dt" sz="half" idx="10"/>
          </p:nvPr>
        </p:nvSpPr>
        <p:spPr/>
        <p:txBody>
          <a:bodyPr/>
          <a:lstStyle/>
          <a:p>
            <a:fld id="{3220A08F-2B1D-4498-A043-7C299B1C2561}" type="datetime1">
              <a:rPr lang="en-US" smtClean="0"/>
              <a:t>4/18/2024</a:t>
            </a:fld>
            <a:endParaRPr lang="en-US"/>
          </a:p>
        </p:txBody>
      </p:sp>
      <p:sp>
        <p:nvSpPr>
          <p:cNvPr id="6" name="Footer Placeholder 5">
            <a:extLst>
              <a:ext uri="{FF2B5EF4-FFF2-40B4-BE49-F238E27FC236}">
                <a16:creationId xmlns:a16="http://schemas.microsoft.com/office/drawing/2014/main" id="{A60C88FA-A9DB-4768-FC39-3387FB69E2C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18EF3C3-67D1-D1DF-771D-2DDFAEA14BD8}"/>
              </a:ext>
            </a:extLst>
          </p:cNvPr>
          <p:cNvSpPr>
            <a:spLocks noGrp="1"/>
          </p:cNvSpPr>
          <p:nvPr>
            <p:ph type="sldNum" sz="quarter" idx="12"/>
          </p:nvPr>
        </p:nvSpPr>
        <p:spPr/>
        <p:txBody>
          <a:bodyPr/>
          <a:lstStyle/>
          <a:p>
            <a:fld id="{6E91CC32-6A6B-4E2E-BBA1-6864F305DA26}" type="slidenum">
              <a:rPr lang="en-US" smtClean="0"/>
              <a:t>‹#›</a:t>
            </a:fld>
            <a:endParaRPr lang="en-US"/>
          </a:p>
        </p:txBody>
      </p:sp>
    </p:spTree>
    <p:extLst>
      <p:ext uri="{BB962C8B-B14F-4D97-AF65-F5344CB8AC3E}">
        <p14:creationId xmlns:p14="http://schemas.microsoft.com/office/powerpoint/2010/main" val="1906821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312-55DE-79F1-FA0C-436B23C01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35DEB6-5910-1EAF-3991-520B076E1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64A918-D1DC-3C3C-FD11-64891BE9EB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E9B64-DC09-41C8-9DE3-DA74AF8D2F97}" type="datetime1">
              <a:rPr lang="en-US" smtClean="0"/>
              <a:t>4/18/2024</a:t>
            </a:fld>
            <a:endParaRPr lang="en-US" dirty="0"/>
          </a:p>
        </p:txBody>
      </p:sp>
      <p:sp>
        <p:nvSpPr>
          <p:cNvPr id="5" name="Footer Placeholder 4">
            <a:extLst>
              <a:ext uri="{FF2B5EF4-FFF2-40B4-BE49-F238E27FC236}">
                <a16:creationId xmlns:a16="http://schemas.microsoft.com/office/drawing/2014/main" id="{3FC7BC4A-C065-6192-0B94-E37259B4F6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ADFC3DCB-EBEC-DA61-FC39-F9489DF85E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1CC32-6A6B-4E2E-BBA1-6864F305DA26}" type="slidenum">
              <a:rPr lang="en-US" smtClean="0"/>
              <a:t>‹#›</a:t>
            </a:fld>
            <a:endParaRPr lang="en-US" dirty="0"/>
          </a:p>
        </p:txBody>
      </p:sp>
    </p:spTree>
    <p:extLst>
      <p:ext uri="{BB962C8B-B14F-4D97-AF65-F5344CB8AC3E}">
        <p14:creationId xmlns:p14="http://schemas.microsoft.com/office/powerpoint/2010/main" val="3530377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manzano@leeds.ac.uk"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lobe with pins">
            <a:extLst>
              <a:ext uri="{FF2B5EF4-FFF2-40B4-BE49-F238E27FC236}">
                <a16:creationId xmlns:a16="http://schemas.microsoft.com/office/drawing/2014/main" id="{1D79EDE1-4C62-CC84-16E7-AD4C265C08DE}"/>
              </a:ext>
            </a:extLst>
          </p:cNvPr>
          <p:cNvPicPr>
            <a:picLocks noChangeAspect="1"/>
          </p:cNvPicPr>
          <p:nvPr/>
        </p:nvPicPr>
        <p:blipFill rotWithShape="1">
          <a:blip r:embed="rId3">
            <a:extLst>
              <a:ext uri="{28A0092B-C50C-407E-A947-70E740481C1C}">
                <a14:useLocalDpi xmlns:a14="http://schemas.microsoft.com/office/drawing/2010/main" val="0"/>
              </a:ext>
            </a:extLst>
          </a:blip>
          <a:srcRect l="935" r="20857" b="-2"/>
          <a:stretch/>
        </p:blipFill>
        <p:spPr>
          <a:xfrm>
            <a:off x="4157001" y="-1"/>
            <a:ext cx="8035000" cy="6858001"/>
          </a:xfrm>
          <a:custGeom>
            <a:avLst/>
            <a:gdLst/>
            <a:ahLst/>
            <a:cxnLst/>
            <a:rect l="l" t="t" r="r" b="b"/>
            <a:pathLst>
              <a:path w="8035000" h="6858001">
                <a:moveTo>
                  <a:pt x="0" y="0"/>
                </a:moveTo>
                <a:lnTo>
                  <a:pt x="8035000" y="0"/>
                </a:lnTo>
                <a:lnTo>
                  <a:pt x="8035000" y="6858001"/>
                </a:lnTo>
                <a:lnTo>
                  <a:pt x="137897" y="6858001"/>
                </a:lnTo>
                <a:lnTo>
                  <a:pt x="274509" y="6844229"/>
                </a:lnTo>
                <a:cubicBezTo>
                  <a:pt x="583423" y="6781017"/>
                  <a:pt x="815799" y="6507690"/>
                  <a:pt x="815799" y="6180089"/>
                </a:cubicBezTo>
                <a:lnTo>
                  <a:pt x="815799" y="677915"/>
                </a:lnTo>
                <a:cubicBezTo>
                  <a:pt x="815799" y="303514"/>
                  <a:pt x="512287" y="2"/>
                  <a:pt x="137886" y="2"/>
                </a:cubicBezTo>
                <a:lnTo>
                  <a:pt x="0" y="2"/>
                </a:lnTo>
                <a:close/>
              </a:path>
            </a:pathLst>
          </a:custGeom>
        </p:spPr>
      </p:pic>
      <p:sp>
        <p:nvSpPr>
          <p:cNvPr id="2" name="Title 1">
            <a:extLst>
              <a:ext uri="{FF2B5EF4-FFF2-40B4-BE49-F238E27FC236}">
                <a16:creationId xmlns:a16="http://schemas.microsoft.com/office/drawing/2014/main" id="{A0771EAB-A266-C80D-4F23-5A9738B2E41B}"/>
              </a:ext>
            </a:extLst>
          </p:cNvPr>
          <p:cNvSpPr>
            <a:spLocks noGrp="1"/>
          </p:cNvSpPr>
          <p:nvPr>
            <p:ph type="ctrTitle"/>
          </p:nvPr>
        </p:nvSpPr>
        <p:spPr>
          <a:xfrm>
            <a:off x="312252" y="752136"/>
            <a:ext cx="3944703" cy="3553163"/>
          </a:xfrm>
        </p:spPr>
        <p:txBody>
          <a:bodyPr anchor="t">
            <a:normAutofit/>
          </a:bodyPr>
          <a:lstStyle/>
          <a:p>
            <a:r>
              <a:rPr lang="en-US" sz="3400" dirty="0"/>
              <a:t>Navigating the context conundrum in realist cross-country evaluations</a:t>
            </a:r>
            <a:endParaRPr lang="en-GB" sz="3400" dirty="0"/>
          </a:p>
        </p:txBody>
      </p:sp>
      <p:sp>
        <p:nvSpPr>
          <p:cNvPr id="3" name="Subtitle 2">
            <a:extLst>
              <a:ext uri="{FF2B5EF4-FFF2-40B4-BE49-F238E27FC236}">
                <a16:creationId xmlns:a16="http://schemas.microsoft.com/office/drawing/2014/main" id="{2BD10B6A-4D4B-9FB1-CF42-47B58E906C18}"/>
              </a:ext>
            </a:extLst>
          </p:cNvPr>
          <p:cNvSpPr>
            <a:spLocks noGrp="1"/>
          </p:cNvSpPr>
          <p:nvPr>
            <p:ph type="subTitle" idx="1"/>
          </p:nvPr>
        </p:nvSpPr>
        <p:spPr>
          <a:xfrm>
            <a:off x="312252" y="4762123"/>
            <a:ext cx="3844748" cy="1453620"/>
          </a:xfrm>
        </p:spPr>
        <p:txBody>
          <a:bodyPr anchor="b">
            <a:noAutofit/>
          </a:bodyPr>
          <a:lstStyle/>
          <a:p>
            <a:pPr>
              <a:lnSpc>
                <a:spcPct val="110000"/>
              </a:lnSpc>
            </a:pPr>
            <a:r>
              <a:rPr lang="en-GB" sz="1400" dirty="0"/>
              <a:t>Dr Ana Manzano</a:t>
            </a:r>
          </a:p>
          <a:p>
            <a:pPr>
              <a:lnSpc>
                <a:spcPct val="110000"/>
              </a:lnSpc>
            </a:pPr>
            <a:r>
              <a:rPr lang="en-GB" sz="1400" dirty="0"/>
              <a:t>School of Sociology and Social Policy</a:t>
            </a:r>
          </a:p>
          <a:p>
            <a:pPr>
              <a:lnSpc>
                <a:spcPct val="110000"/>
              </a:lnSpc>
            </a:pPr>
            <a:r>
              <a:rPr lang="en-GB" sz="1400" dirty="0"/>
              <a:t>University of Leeds (United Kingdom)</a:t>
            </a:r>
          </a:p>
          <a:p>
            <a:pPr>
              <a:lnSpc>
                <a:spcPct val="110000"/>
              </a:lnSpc>
            </a:pPr>
            <a:r>
              <a:rPr lang="en-GB" sz="1400" dirty="0">
                <a:hlinkClick r:id="rId4"/>
              </a:rPr>
              <a:t>a.manzano@leeds.ac.uk</a:t>
            </a:r>
            <a:endParaRPr lang="en-GB" sz="1400" dirty="0"/>
          </a:p>
          <a:p>
            <a:pPr>
              <a:lnSpc>
                <a:spcPct val="110000"/>
              </a:lnSpc>
            </a:pPr>
            <a:r>
              <a:rPr lang="en-GB" sz="1400" dirty="0"/>
              <a:t>Twitter: ana__</a:t>
            </a:r>
            <a:r>
              <a:rPr lang="en-GB" sz="1400" dirty="0" err="1"/>
              <a:t>manzano</a:t>
            </a:r>
            <a:endParaRPr lang="en-GB" sz="1400" dirty="0"/>
          </a:p>
          <a:p>
            <a:pPr>
              <a:lnSpc>
                <a:spcPct val="110000"/>
              </a:lnSpc>
            </a:pPr>
            <a:r>
              <a:rPr lang="en-GB" sz="1400" dirty="0"/>
              <a:t>LIEPP, 18</a:t>
            </a:r>
            <a:r>
              <a:rPr lang="en-GB" sz="1400" baseline="30000" dirty="0"/>
              <a:t>th</a:t>
            </a:r>
            <a:r>
              <a:rPr lang="en-GB" sz="1400" dirty="0"/>
              <a:t> April 2024</a:t>
            </a:r>
          </a:p>
        </p:txBody>
      </p:sp>
    </p:spTree>
    <p:extLst>
      <p:ext uri="{BB962C8B-B14F-4D97-AF65-F5344CB8AC3E}">
        <p14:creationId xmlns:p14="http://schemas.microsoft.com/office/powerpoint/2010/main" val="48324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538349-983E-34B7-6166-DE6DEB26587B}"/>
              </a:ext>
            </a:extLst>
          </p:cNvPr>
          <p:cNvSpPr>
            <a:spLocks noGrp="1"/>
          </p:cNvSpPr>
          <p:nvPr>
            <p:ph type="title"/>
          </p:nvPr>
        </p:nvSpPr>
        <p:spPr>
          <a:xfrm>
            <a:off x="838200" y="557189"/>
            <a:ext cx="3374136" cy="5567891"/>
          </a:xfrm>
        </p:spPr>
        <p:txBody>
          <a:bodyPr vert="horz" lIns="91440" tIns="45720" rIns="91440" bIns="45720" rtlCol="0" anchor="ctr">
            <a:normAutofit fontScale="90000"/>
          </a:bodyPr>
          <a:lstStyle/>
          <a:p>
            <a:r>
              <a:rPr lang="en-US" sz="5200" kern="1200" dirty="0">
                <a:solidFill>
                  <a:schemeClr val="tx1"/>
                </a:solidFill>
                <a:latin typeface="+mj-lt"/>
                <a:ea typeface="+mj-ea"/>
                <a:cs typeface="+mj-cs"/>
              </a:rPr>
              <a:t>Realist evaluators should be well prepared for these challenges…</a:t>
            </a:r>
          </a:p>
        </p:txBody>
      </p:sp>
      <p:sp>
        <p:nvSpPr>
          <p:cNvPr id="5" name="Slide Number Placeholder 4">
            <a:extLst>
              <a:ext uri="{FF2B5EF4-FFF2-40B4-BE49-F238E27FC236}">
                <a16:creationId xmlns:a16="http://schemas.microsoft.com/office/drawing/2014/main" id="{097ABE84-74B8-F322-EACC-ABC28201238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1CC32-6A6B-4E2E-BBA1-6864F305DA26}" type="slidenum">
              <a:rPr lang="en-US"/>
              <a:pPr>
                <a:spcAft>
                  <a:spcPts val="600"/>
                </a:spcAft>
              </a:pPr>
              <a:t>10</a:t>
            </a:fld>
            <a:endParaRPr lang="en-US"/>
          </a:p>
        </p:txBody>
      </p:sp>
      <p:graphicFrame>
        <p:nvGraphicFramePr>
          <p:cNvPr id="37" name="Content Placeholder 3">
            <a:extLst>
              <a:ext uri="{FF2B5EF4-FFF2-40B4-BE49-F238E27FC236}">
                <a16:creationId xmlns:a16="http://schemas.microsoft.com/office/drawing/2014/main" id="{3BF6F66A-14E9-0F4F-59B6-81D5CD8962C9}"/>
              </a:ext>
            </a:extLst>
          </p:cNvPr>
          <p:cNvGraphicFramePr/>
          <p:nvPr>
            <p:extLst>
              <p:ext uri="{D42A27DB-BD31-4B8C-83A1-F6EECF244321}">
                <p14:modId xmlns:p14="http://schemas.microsoft.com/office/powerpoint/2010/main" val="1091680101"/>
              </p:ext>
            </p:extLst>
          </p:nvPr>
        </p:nvGraphicFramePr>
        <p:xfrm>
          <a:off x="4093029" y="557189"/>
          <a:ext cx="7935685" cy="5662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4115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001C1FCA-136F-E764-E738-4A53D7239CFE}"/>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dirty="0" err="1">
                <a:solidFill>
                  <a:schemeClr val="tx1"/>
                </a:solidFill>
                <a:latin typeface="+mj-lt"/>
                <a:ea typeface="+mj-ea"/>
                <a:cs typeface="+mj-cs"/>
              </a:rPr>
              <a:t>Programme</a:t>
            </a:r>
            <a:r>
              <a:rPr lang="en-US" sz="6100" kern="1200" dirty="0">
                <a:solidFill>
                  <a:schemeClr val="tx1"/>
                </a:solidFill>
                <a:latin typeface="+mj-lt"/>
                <a:ea typeface="+mj-ea"/>
                <a:cs typeface="+mj-cs"/>
              </a:rPr>
              <a:t> Theory and Comparisons</a:t>
            </a:r>
          </a:p>
        </p:txBody>
      </p:sp>
      <p:sp>
        <p:nvSpPr>
          <p:cNvPr id="8" name="Text Placeholder 7">
            <a:extLst>
              <a:ext uri="{FF2B5EF4-FFF2-40B4-BE49-F238E27FC236}">
                <a16:creationId xmlns:a16="http://schemas.microsoft.com/office/drawing/2014/main" id="{6A7CD9B7-B77F-DB37-37DE-DE01924778A6}"/>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dirty="0">
                <a:solidFill>
                  <a:schemeClr val="tx1"/>
                </a:solidFill>
                <a:latin typeface="+mn-lt"/>
                <a:ea typeface="+mn-ea"/>
                <a:cs typeface="+mn-cs"/>
              </a:rPr>
              <a:t>Methodological Musing 2</a:t>
            </a:r>
          </a:p>
        </p:txBody>
      </p:sp>
      <p:sp>
        <p:nvSpPr>
          <p:cNvPr id="14" name="Rectangle 1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AA55CF-195F-A13D-8E91-1E7CDC5D2A1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6E91CC32-6A6B-4E2E-BBA1-6864F305DA26}" type="slidenum">
              <a:rPr lang="en-US">
                <a:solidFill>
                  <a:schemeClr val="tx1">
                    <a:lumMod val="50000"/>
                    <a:lumOff val="50000"/>
                  </a:schemeClr>
                </a:solidFill>
              </a:rPr>
              <a:pPr>
                <a:spcAft>
                  <a:spcPts val="600"/>
                </a:spcAft>
              </a:pPr>
              <a:t>11</a:t>
            </a:fld>
            <a:endParaRPr lang="en-US">
              <a:solidFill>
                <a:schemeClr val="tx1">
                  <a:lumMod val="50000"/>
                  <a:lumOff val="50000"/>
                </a:schemeClr>
              </a:solidFill>
            </a:endParaRPr>
          </a:p>
        </p:txBody>
      </p:sp>
    </p:spTree>
    <p:extLst>
      <p:ext uri="{BB962C8B-B14F-4D97-AF65-F5344CB8AC3E}">
        <p14:creationId xmlns:p14="http://schemas.microsoft.com/office/powerpoint/2010/main" val="833706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C6E2E61-6DC3-1002-73D1-63A8A111D3E5}"/>
              </a:ext>
            </a:extLst>
          </p:cNvPr>
          <p:cNvSpPr>
            <a:spLocks noGrp="1"/>
          </p:cNvSpPr>
          <p:nvPr>
            <p:ph type="title"/>
          </p:nvPr>
        </p:nvSpPr>
        <p:spPr/>
        <p:txBody>
          <a:bodyPr/>
          <a:lstStyle/>
          <a:p>
            <a:r>
              <a:rPr lang="en-GB"/>
              <a:t>Comparative studies and social theory development</a:t>
            </a:r>
            <a:endParaRPr lang="en-GB" dirty="0"/>
          </a:p>
        </p:txBody>
      </p:sp>
      <p:graphicFrame>
        <p:nvGraphicFramePr>
          <p:cNvPr id="11" name="Content Placeholder 8">
            <a:extLst>
              <a:ext uri="{FF2B5EF4-FFF2-40B4-BE49-F238E27FC236}">
                <a16:creationId xmlns:a16="http://schemas.microsoft.com/office/drawing/2014/main" id="{A0158A90-B0F3-9521-F729-D33B7BEDFE5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70ABE01A-2147-6758-EE44-EBA430BB84DD}"/>
              </a:ext>
            </a:extLst>
          </p:cNvPr>
          <p:cNvSpPr>
            <a:spLocks noGrp="1"/>
          </p:cNvSpPr>
          <p:nvPr>
            <p:ph type="sldNum" sz="quarter" idx="12"/>
          </p:nvPr>
        </p:nvSpPr>
        <p:spPr/>
        <p:txBody>
          <a:bodyPr/>
          <a:lstStyle/>
          <a:p>
            <a:fld id="{6E91CC32-6A6B-4E2E-BBA1-6864F305DA26}" type="slidenum">
              <a:rPr lang="en-US" smtClean="0"/>
              <a:t>12</a:t>
            </a:fld>
            <a:endParaRPr lang="en-US"/>
          </a:p>
        </p:txBody>
      </p:sp>
    </p:spTree>
    <p:extLst>
      <p:ext uri="{BB962C8B-B14F-4D97-AF65-F5344CB8AC3E}">
        <p14:creationId xmlns:p14="http://schemas.microsoft.com/office/powerpoint/2010/main" val="3998067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9BE4C6-3CE6-9634-9E40-3C12C97D9A85}"/>
              </a:ext>
            </a:extLst>
          </p:cNvPr>
          <p:cNvSpPr>
            <a:spLocks noGrp="1"/>
          </p:cNvSpPr>
          <p:nvPr>
            <p:ph type="title"/>
          </p:nvPr>
        </p:nvSpPr>
        <p:spPr/>
        <p:txBody>
          <a:bodyPr/>
          <a:lstStyle/>
          <a:p>
            <a:r>
              <a:rPr lang="en-GB" dirty="0"/>
              <a:t>How to test theories in cross-country comparisons</a:t>
            </a:r>
          </a:p>
        </p:txBody>
      </p:sp>
      <p:graphicFrame>
        <p:nvGraphicFramePr>
          <p:cNvPr id="10" name="Content Placeholder 7">
            <a:extLst>
              <a:ext uri="{FF2B5EF4-FFF2-40B4-BE49-F238E27FC236}">
                <a16:creationId xmlns:a16="http://schemas.microsoft.com/office/drawing/2014/main" id="{AEB3ED7A-DAF9-4F35-DCE4-35D3E944F761}"/>
              </a:ext>
            </a:extLst>
          </p:cNvPr>
          <p:cNvGraphicFramePr>
            <a:graphicFrameLocks noGrp="1"/>
          </p:cNvGraphicFramePr>
          <p:nvPr>
            <p:ph idx="1"/>
            <p:extLst>
              <p:ext uri="{D42A27DB-BD31-4B8C-83A1-F6EECF244321}">
                <p14:modId xmlns:p14="http://schemas.microsoft.com/office/powerpoint/2010/main" val="37793708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4DBF679A-E521-3B9A-DFA3-FE18E55AE251}"/>
              </a:ext>
            </a:extLst>
          </p:cNvPr>
          <p:cNvSpPr>
            <a:spLocks noGrp="1"/>
          </p:cNvSpPr>
          <p:nvPr>
            <p:ph type="sldNum" sz="quarter" idx="12"/>
          </p:nvPr>
        </p:nvSpPr>
        <p:spPr/>
        <p:txBody>
          <a:bodyPr/>
          <a:lstStyle/>
          <a:p>
            <a:fld id="{6E91CC32-6A6B-4E2E-BBA1-6864F305DA26}" type="slidenum">
              <a:rPr lang="en-US" smtClean="0"/>
              <a:t>13</a:t>
            </a:fld>
            <a:endParaRPr lang="en-US"/>
          </a:p>
        </p:txBody>
      </p:sp>
    </p:spTree>
    <p:extLst>
      <p:ext uri="{BB962C8B-B14F-4D97-AF65-F5344CB8AC3E}">
        <p14:creationId xmlns:p14="http://schemas.microsoft.com/office/powerpoint/2010/main" val="2605081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E32DF14-E51B-40AE-622E-51197354FD61}"/>
              </a:ext>
            </a:extLst>
          </p:cNvPr>
          <p:cNvPicPr>
            <a:picLocks noChangeAspect="1"/>
          </p:cNvPicPr>
          <p:nvPr/>
        </p:nvPicPr>
        <p:blipFill rotWithShape="1">
          <a:blip r:embed="rId2"/>
          <a:srcRect t="3873" r="2" b="4835"/>
          <a:stretch/>
        </p:blipFill>
        <p:spPr>
          <a:xfrm>
            <a:off x="703182" y="1708583"/>
            <a:ext cx="4777381" cy="327109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6" name="TextBox 5">
            <a:extLst>
              <a:ext uri="{FF2B5EF4-FFF2-40B4-BE49-F238E27FC236}">
                <a16:creationId xmlns:a16="http://schemas.microsoft.com/office/drawing/2014/main" id="{826C4614-1E3A-9EC3-9B3E-7078FDA10715}"/>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dirty="0"/>
              <a:t>Descriptive/ interpretative goals of comparison emphasize the particularity of each case as a representative of a distinct theoretical type.  </a:t>
            </a:r>
            <a:r>
              <a:rPr lang="en-US" sz="2400" b="1" dirty="0"/>
              <a:t>More focused on differences than similarities</a:t>
            </a:r>
            <a:r>
              <a:rPr lang="en-US" sz="2400" dirty="0"/>
              <a:t>. </a:t>
            </a:r>
          </a:p>
          <a:p>
            <a:pPr indent="-228600">
              <a:lnSpc>
                <a:spcPct val="90000"/>
              </a:lnSpc>
              <a:spcAft>
                <a:spcPts val="600"/>
              </a:spcAft>
              <a:buFont typeface="Arial" panose="020B0604020202020204" pitchFamily="34" charset="0"/>
              <a:buChar char="•"/>
            </a:pPr>
            <a:r>
              <a:rPr lang="en-US" sz="2400" dirty="0"/>
              <a:t>In realist evaluations, for </a:t>
            </a:r>
            <a:r>
              <a:rPr lang="en-US" sz="2400" dirty="0" err="1"/>
              <a:t>programme</a:t>
            </a:r>
            <a:r>
              <a:rPr lang="en-US" sz="2400" dirty="0"/>
              <a:t> theory development</a:t>
            </a:r>
            <a:r>
              <a:rPr lang="en-US" sz="2400" b="1" dirty="0"/>
              <a:t>, we are better stressing the basic underline similarities between cases</a:t>
            </a:r>
            <a:r>
              <a:rPr lang="en-US" sz="2400" dirty="0"/>
              <a:t>, to decipher important causal patterns.</a:t>
            </a:r>
          </a:p>
        </p:txBody>
      </p:sp>
    </p:spTree>
    <p:extLst>
      <p:ext uri="{BB962C8B-B14F-4D97-AF65-F5344CB8AC3E}">
        <p14:creationId xmlns:p14="http://schemas.microsoft.com/office/powerpoint/2010/main" val="3045791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001C1FCA-136F-E764-E738-4A53D7239CFE}"/>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dirty="0">
                <a:solidFill>
                  <a:schemeClr val="tx1"/>
                </a:solidFill>
                <a:latin typeface="+mj-lt"/>
                <a:ea typeface="+mj-ea"/>
                <a:cs typeface="+mj-cs"/>
              </a:rPr>
              <a:t>Quality &amp; Quantity of Data and Country Comparators</a:t>
            </a:r>
          </a:p>
        </p:txBody>
      </p:sp>
      <p:sp>
        <p:nvSpPr>
          <p:cNvPr id="8" name="Text Placeholder 7">
            <a:extLst>
              <a:ext uri="{FF2B5EF4-FFF2-40B4-BE49-F238E27FC236}">
                <a16:creationId xmlns:a16="http://schemas.microsoft.com/office/drawing/2014/main" id="{6A7CD9B7-B77F-DB37-37DE-DE01924778A6}"/>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dirty="0">
                <a:solidFill>
                  <a:schemeClr val="tx1"/>
                </a:solidFill>
                <a:latin typeface="+mn-lt"/>
                <a:ea typeface="+mn-ea"/>
                <a:cs typeface="+mn-cs"/>
              </a:rPr>
              <a:t>Methodological Musing 3</a:t>
            </a:r>
          </a:p>
        </p:txBody>
      </p:sp>
      <p:sp>
        <p:nvSpPr>
          <p:cNvPr id="14" name="Rectangle 1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AA55CF-195F-A13D-8E91-1E7CDC5D2A1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6E91CC32-6A6B-4E2E-BBA1-6864F305DA26}" type="slidenum">
              <a:rPr lang="en-US">
                <a:solidFill>
                  <a:schemeClr val="tx1">
                    <a:lumMod val="50000"/>
                    <a:lumOff val="50000"/>
                  </a:schemeClr>
                </a:solidFill>
              </a:rPr>
              <a:pPr>
                <a:spcAft>
                  <a:spcPts val="600"/>
                </a:spcAft>
              </a:pPr>
              <a:t>15</a:t>
            </a:fld>
            <a:endParaRPr lang="en-US">
              <a:solidFill>
                <a:schemeClr val="tx1">
                  <a:lumMod val="50000"/>
                  <a:lumOff val="50000"/>
                </a:schemeClr>
              </a:solidFill>
            </a:endParaRPr>
          </a:p>
        </p:txBody>
      </p:sp>
    </p:spTree>
    <p:extLst>
      <p:ext uri="{BB962C8B-B14F-4D97-AF65-F5344CB8AC3E}">
        <p14:creationId xmlns:p14="http://schemas.microsoft.com/office/powerpoint/2010/main" val="370985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761BD0-F93B-5116-9F04-911E9C07687A}"/>
              </a:ext>
            </a:extLst>
          </p:cNvPr>
          <p:cNvSpPr>
            <a:spLocks noGrp="1"/>
          </p:cNvSpPr>
          <p:nvPr>
            <p:ph type="title"/>
          </p:nvPr>
        </p:nvSpPr>
        <p:spPr>
          <a:xfrm>
            <a:off x="1115568" y="548640"/>
            <a:ext cx="10168128" cy="1179576"/>
          </a:xfrm>
        </p:spPr>
        <p:txBody>
          <a:bodyPr>
            <a:normAutofit/>
          </a:bodyPr>
          <a:lstStyle/>
          <a:p>
            <a:r>
              <a:rPr lang="en-US" sz="3700"/>
              <a:t>A number of </a:t>
            </a:r>
            <a:r>
              <a:rPr lang="en-US" sz="3700" b="1"/>
              <a:t>C words </a:t>
            </a:r>
            <a:r>
              <a:rPr lang="en-US" sz="3700"/>
              <a:t>difficulties… Context, consistency, comparability and complexity </a:t>
            </a:r>
            <a:endParaRPr lang="en-GB" sz="3700"/>
          </a:p>
        </p:txBody>
      </p:sp>
      <p:sp>
        <p:nvSpPr>
          <p:cNvPr id="8" name="Rectangle 16">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B7F08444-8B15-9384-505D-91E5C3D7DCA7}"/>
              </a:ext>
            </a:extLst>
          </p:cNvPr>
          <p:cNvSpPr>
            <a:spLocks noGrp="1"/>
          </p:cNvSpPr>
          <p:nvPr>
            <p:ph idx="1"/>
          </p:nvPr>
        </p:nvSpPr>
        <p:spPr>
          <a:xfrm>
            <a:off x="1115568" y="2481943"/>
            <a:ext cx="10168128" cy="3695020"/>
          </a:xfrm>
        </p:spPr>
        <p:txBody>
          <a:bodyPr>
            <a:normAutofit/>
          </a:bodyPr>
          <a:lstStyle/>
          <a:p>
            <a:r>
              <a:rPr lang="en-US" sz="2200" dirty="0"/>
              <a:t>What is “comparable information” ? </a:t>
            </a:r>
            <a:r>
              <a:rPr lang="en-GB" sz="2200" dirty="0"/>
              <a:t>Use of the same data collection methods?</a:t>
            </a:r>
            <a:r>
              <a:rPr lang="en-US" sz="2200" dirty="0"/>
              <a:t> The same CMOs? The same theories?</a:t>
            </a:r>
          </a:p>
          <a:p>
            <a:r>
              <a:rPr lang="en-US" sz="2200" dirty="0"/>
              <a:t>To do cross-national comparisons we must “use the same research instruments either to carry out secondary analysis of national data or to conduct new empirical work” </a:t>
            </a:r>
            <a:r>
              <a:rPr lang="en-US" sz="2200" dirty="0" err="1"/>
              <a:t>Hantrais</a:t>
            </a:r>
            <a:r>
              <a:rPr lang="en-US" sz="2200" dirty="0"/>
              <a:t> &amp; </a:t>
            </a:r>
            <a:r>
              <a:rPr lang="en-US" sz="2200" dirty="0" err="1"/>
              <a:t>Mangen</a:t>
            </a:r>
            <a:r>
              <a:rPr lang="en-US" sz="2200" dirty="0"/>
              <a:t> (1996).</a:t>
            </a:r>
          </a:p>
          <a:p>
            <a:r>
              <a:rPr lang="en-US" sz="2200" dirty="0"/>
              <a:t>Common definitions and compatible measurements are often unavailable</a:t>
            </a:r>
          </a:p>
          <a:p>
            <a:r>
              <a:rPr lang="en-US" sz="2200" dirty="0"/>
              <a:t>In realist evaluation, consistency and comparability of data produced are less of a problem because you are not trying to convert the apples into oranges for the purpose of the comparison but looking for the essence (causality, mechanisms, etc.)</a:t>
            </a:r>
          </a:p>
        </p:txBody>
      </p:sp>
      <p:sp>
        <p:nvSpPr>
          <p:cNvPr id="5" name="Slide Number Placeholder 4">
            <a:extLst>
              <a:ext uri="{FF2B5EF4-FFF2-40B4-BE49-F238E27FC236}">
                <a16:creationId xmlns:a16="http://schemas.microsoft.com/office/drawing/2014/main" id="{352B7DA4-B00A-33DD-AF03-24D48CC2A8B9}"/>
              </a:ext>
            </a:extLst>
          </p:cNvPr>
          <p:cNvSpPr>
            <a:spLocks noGrp="1"/>
          </p:cNvSpPr>
          <p:nvPr>
            <p:ph type="sldNum" sz="quarter" idx="12"/>
          </p:nvPr>
        </p:nvSpPr>
        <p:spPr>
          <a:xfrm>
            <a:off x="8540496" y="6356350"/>
            <a:ext cx="2743200" cy="365125"/>
          </a:xfrm>
        </p:spPr>
        <p:txBody>
          <a:bodyPr>
            <a:normAutofit/>
          </a:bodyPr>
          <a:lstStyle/>
          <a:p>
            <a:pPr>
              <a:spcAft>
                <a:spcPts val="600"/>
              </a:spcAft>
            </a:pPr>
            <a:fld id="{6E91CC32-6A6B-4E2E-BBA1-6864F305DA26}" type="slidenum">
              <a:rPr lang="en-US">
                <a:solidFill>
                  <a:schemeClr val="tx1">
                    <a:lumMod val="50000"/>
                    <a:lumOff val="50000"/>
                  </a:schemeClr>
                </a:solidFill>
              </a:rPr>
              <a:pPr>
                <a:spcAft>
                  <a:spcPts val="600"/>
                </a:spcAft>
              </a:pPr>
              <a:t>16</a:t>
            </a:fld>
            <a:endParaRPr lang="en-US">
              <a:solidFill>
                <a:schemeClr val="tx1">
                  <a:lumMod val="50000"/>
                  <a:lumOff val="50000"/>
                </a:schemeClr>
              </a:solidFill>
            </a:endParaRPr>
          </a:p>
        </p:txBody>
      </p:sp>
    </p:spTree>
    <p:extLst>
      <p:ext uri="{BB962C8B-B14F-4D97-AF65-F5344CB8AC3E}">
        <p14:creationId xmlns:p14="http://schemas.microsoft.com/office/powerpoint/2010/main" val="581023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761254DD-41D6-D448-4C1D-4650A1975C0B}"/>
              </a:ext>
            </a:extLst>
          </p:cNvPr>
          <p:cNvSpPr>
            <a:spLocks noGrp="1"/>
          </p:cNvSpPr>
          <p:nvPr>
            <p:ph idx="1"/>
          </p:nvPr>
        </p:nvSpPr>
        <p:spPr>
          <a:xfrm>
            <a:off x="804673" y="783771"/>
            <a:ext cx="4672192" cy="4991388"/>
          </a:xfrm>
        </p:spPr>
        <p:txBody>
          <a:bodyPr anchor="t">
            <a:normAutofit fontScale="92500" lnSpcReduction="10000"/>
          </a:bodyPr>
          <a:lstStyle/>
          <a:p>
            <a:pPr marL="342900" indent="-342900">
              <a:buFont typeface="Arial" panose="020B0604020202020204" pitchFamily="34" charset="0"/>
              <a:buChar char="•"/>
            </a:pPr>
            <a:r>
              <a:rPr lang="en-US" dirty="0"/>
              <a:t>Rapid scoping review (Realist evaluation AND countries). I found 21 cross-country realist evaluations. Number of countries ranged </a:t>
            </a:r>
            <a:r>
              <a:rPr lang="en-US" b="1" dirty="0"/>
              <a:t>from 2 to 12, </a:t>
            </a:r>
            <a:r>
              <a:rPr lang="en-US" dirty="0"/>
              <a:t>most 2-4.</a:t>
            </a:r>
          </a:p>
          <a:p>
            <a:pPr marL="342900" indent="-342900">
              <a:buFont typeface="Arial" panose="020B0604020202020204" pitchFamily="34" charset="0"/>
              <a:buChar char="•"/>
            </a:pPr>
            <a:r>
              <a:rPr lang="en-US" dirty="0">
                <a:effectLst/>
              </a:rPr>
              <a:t>It is difficult to sustain attention to complexity across a large number of cases</a:t>
            </a:r>
          </a:p>
          <a:p>
            <a:pPr marL="342900" indent="-342900">
              <a:buFont typeface="Arial" panose="020B0604020202020204" pitchFamily="34" charset="0"/>
              <a:buChar char="•"/>
            </a:pPr>
            <a:r>
              <a:rPr lang="en-US" b="1" dirty="0">
                <a:effectLst/>
              </a:rPr>
              <a:t>Reducing number of countries </a:t>
            </a:r>
            <a:r>
              <a:rPr lang="en-US" dirty="0">
                <a:effectLst/>
              </a:rPr>
              <a:t>as a way of “</a:t>
            </a:r>
            <a:r>
              <a:rPr lang="en-US" dirty="0"/>
              <a:t>s</a:t>
            </a:r>
            <a:r>
              <a:rPr lang="en-US" dirty="0">
                <a:effectLst/>
              </a:rPr>
              <a:t>implifying complexity”.</a:t>
            </a:r>
            <a:endParaRPr lang="en-GB" dirty="0">
              <a:effectLst/>
            </a:endParaRPr>
          </a:p>
          <a:p>
            <a:pPr marL="0" indent="0">
              <a:buNone/>
            </a:pPr>
            <a:r>
              <a:rPr lang="en-US" dirty="0"/>
              <a:t> </a:t>
            </a:r>
          </a:p>
          <a:p>
            <a:pPr marL="0" indent="0">
              <a:buNone/>
            </a:pPr>
            <a:endParaRPr lang="en-GB" sz="1800" dirty="0">
              <a:solidFill>
                <a:schemeClr val="tx2"/>
              </a:solidFill>
            </a:endParaRPr>
          </a:p>
        </p:txBody>
      </p:sp>
      <p:grpSp>
        <p:nvGrpSpPr>
          <p:cNvPr id="41" name="Group 4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42" name="Freeform: Shape 4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Graph">
            <a:extLst>
              <a:ext uri="{FF2B5EF4-FFF2-40B4-BE49-F238E27FC236}">
                <a16:creationId xmlns:a16="http://schemas.microsoft.com/office/drawing/2014/main" id="{B4BFD174-BB20-093B-D6E8-CADABE64A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392" y="2596324"/>
            <a:ext cx="4142232" cy="2588895"/>
          </a:xfrm>
          <a:prstGeom prst="rect">
            <a:avLst/>
          </a:prstGeom>
        </p:spPr>
      </p:pic>
      <p:sp>
        <p:nvSpPr>
          <p:cNvPr id="6" name="Slide Number Placeholder 5">
            <a:extLst>
              <a:ext uri="{FF2B5EF4-FFF2-40B4-BE49-F238E27FC236}">
                <a16:creationId xmlns:a16="http://schemas.microsoft.com/office/drawing/2014/main" id="{02F391B5-3193-B7FD-663D-80BAD589503F}"/>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smtClean="0"/>
              <a:pPr>
                <a:spcAft>
                  <a:spcPts val="600"/>
                </a:spcAft>
              </a:pPr>
              <a:t>17</a:t>
            </a:fld>
            <a:endParaRPr lang="en-US"/>
          </a:p>
        </p:txBody>
      </p:sp>
    </p:spTree>
    <p:extLst>
      <p:ext uri="{BB962C8B-B14F-4D97-AF65-F5344CB8AC3E}">
        <p14:creationId xmlns:p14="http://schemas.microsoft.com/office/powerpoint/2010/main" val="3289942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CC6BB2-28F8-4405-829D-0562733BE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5C2E53F0-AD54-4A55-99A0-EC896CE3C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FEFEF"/>
            </a:solidFill>
          </a:ln>
          <a:effectLst>
            <a:outerShdw blurRad="889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D15F19F8-85EE-477A-ACBA-4B6D0697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D7B34AF-D3A4-2C58-CCE8-0BCC796FB5F9}"/>
              </a:ext>
            </a:extLst>
          </p:cNvPr>
          <p:cNvSpPr>
            <a:spLocks noGrp="1"/>
          </p:cNvSpPr>
          <p:nvPr>
            <p:ph type="title"/>
          </p:nvPr>
        </p:nvSpPr>
        <p:spPr>
          <a:xfrm>
            <a:off x="838200" y="253397"/>
            <a:ext cx="10515600" cy="1273233"/>
          </a:xfrm>
        </p:spPr>
        <p:txBody>
          <a:bodyPr vert="horz" lIns="91440" tIns="45720" rIns="91440" bIns="45720" rtlCol="0" anchor="ctr">
            <a:normAutofit/>
          </a:bodyPr>
          <a:lstStyle/>
          <a:p>
            <a:r>
              <a:rPr lang="en-US" sz="3200" kern="1200" dirty="0">
                <a:solidFill>
                  <a:schemeClr val="tx1"/>
                </a:solidFill>
                <a:latin typeface="+mj-lt"/>
                <a:ea typeface="+mj-ea"/>
                <a:cs typeface="+mj-cs"/>
              </a:rPr>
              <a:t>Realist Evaluation in 6 African countries (Robert &amp; </a:t>
            </a:r>
            <a:r>
              <a:rPr lang="en-US" sz="3200" kern="1200" dirty="0" err="1">
                <a:solidFill>
                  <a:schemeClr val="tx1"/>
                </a:solidFill>
                <a:latin typeface="+mj-lt"/>
                <a:ea typeface="+mj-ea"/>
                <a:cs typeface="+mj-cs"/>
              </a:rPr>
              <a:t>Ridde</a:t>
            </a:r>
            <a:r>
              <a:rPr lang="en-US" sz="3200" kern="1200" dirty="0">
                <a:solidFill>
                  <a:schemeClr val="tx1"/>
                </a:solidFill>
                <a:latin typeface="+mj-lt"/>
                <a:ea typeface="+mj-ea"/>
                <a:cs typeface="+mj-cs"/>
              </a:rPr>
              <a:t>, 2020)</a:t>
            </a:r>
          </a:p>
        </p:txBody>
      </p:sp>
      <p:sp>
        <p:nvSpPr>
          <p:cNvPr id="24" name="Rectangle 2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7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descr="A screenshot of a computer&#10;&#10;Description automatically generated">
            <a:extLst>
              <a:ext uri="{FF2B5EF4-FFF2-40B4-BE49-F238E27FC236}">
                <a16:creationId xmlns:a16="http://schemas.microsoft.com/office/drawing/2014/main" id="{763D25BA-E05A-53B8-73D5-4A286FF18C8E}"/>
              </a:ext>
            </a:extLst>
          </p:cNvPr>
          <p:cNvPicPr>
            <a:picLocks noChangeAspect="1"/>
          </p:cNvPicPr>
          <p:nvPr/>
        </p:nvPicPr>
        <p:blipFill rotWithShape="1">
          <a:blip r:embed="rId2"/>
          <a:srcRect l="23037" t="22714" r="23776" b="42855"/>
          <a:stretch/>
        </p:blipFill>
        <p:spPr>
          <a:xfrm>
            <a:off x="470912" y="1374510"/>
            <a:ext cx="7056808" cy="2569598"/>
          </a:xfrm>
          <a:prstGeom prst="rect">
            <a:avLst/>
          </a:prstGeom>
          <a:ln>
            <a:solidFill>
              <a:schemeClr val="tx1"/>
            </a:solidFill>
          </a:ln>
        </p:spPr>
      </p:pic>
      <p:sp>
        <p:nvSpPr>
          <p:cNvPr id="9" name="TextBox 8">
            <a:extLst>
              <a:ext uri="{FF2B5EF4-FFF2-40B4-BE49-F238E27FC236}">
                <a16:creationId xmlns:a16="http://schemas.microsoft.com/office/drawing/2014/main" id="{4EB10924-C240-3F4D-EF3E-AAB05DDF7F92}"/>
              </a:ext>
            </a:extLst>
          </p:cNvPr>
          <p:cNvSpPr txBox="1"/>
          <p:nvPr/>
        </p:nvSpPr>
        <p:spPr>
          <a:xfrm>
            <a:off x="4195708" y="4205310"/>
            <a:ext cx="7392577" cy="2092881"/>
          </a:xfrm>
          <a:prstGeom prst="rect">
            <a:avLst/>
          </a:prstGeom>
          <a:solidFill>
            <a:schemeClr val="accent4">
              <a:lumMod val="20000"/>
              <a:lumOff val="80000"/>
            </a:schemeClr>
          </a:solidFill>
        </p:spPr>
        <p:txBody>
          <a:bodyPr wrap="square">
            <a:spAutoFit/>
          </a:bodyPr>
          <a:lstStyle/>
          <a:p>
            <a:pPr defTabSz="658368">
              <a:spcAft>
                <a:spcPts val="600"/>
              </a:spcAft>
            </a:pPr>
            <a:r>
              <a:rPr lang="en-US" sz="2400" b="1" kern="1200" dirty="0">
                <a:solidFill>
                  <a:schemeClr val="tx1"/>
                </a:solidFill>
                <a:latin typeface="+mn-lt"/>
                <a:ea typeface="+mn-ea"/>
                <a:cs typeface="+mn-cs"/>
              </a:rPr>
              <a:t>Tendency</a:t>
            </a:r>
            <a:r>
              <a:rPr lang="en-US" sz="2400" kern="1200" dirty="0">
                <a:solidFill>
                  <a:schemeClr val="tx1"/>
                </a:solidFill>
                <a:latin typeface="+mn-lt"/>
                <a:ea typeface="+mn-ea"/>
                <a:cs typeface="+mn-cs"/>
              </a:rPr>
              <a:t> </a:t>
            </a:r>
            <a:r>
              <a:rPr lang="en-US" sz="2400" dirty="0"/>
              <a:t>to</a:t>
            </a:r>
            <a:r>
              <a:rPr lang="en-US" sz="2400" kern="1200" dirty="0">
                <a:solidFill>
                  <a:schemeClr val="tx1"/>
                </a:solidFill>
                <a:latin typeface="+mn-lt"/>
                <a:ea typeface="+mn-ea"/>
                <a:cs typeface="+mn-cs"/>
              </a:rPr>
              <a:t> either:</a:t>
            </a:r>
          </a:p>
          <a:p>
            <a:pPr marL="246888" indent="-246888" defTabSz="658368">
              <a:spcAft>
                <a:spcPts val="600"/>
              </a:spcAft>
              <a:buFontTx/>
              <a:buChar char="-"/>
            </a:pPr>
            <a:r>
              <a:rPr lang="en-US" sz="2400" dirty="0"/>
              <a:t>E</a:t>
            </a:r>
            <a:r>
              <a:rPr lang="en-US" sz="2400" kern="1200" dirty="0">
                <a:solidFill>
                  <a:schemeClr val="tx1"/>
                </a:solidFill>
                <a:latin typeface="+mn-lt"/>
                <a:ea typeface="+mn-ea"/>
                <a:cs typeface="+mn-cs"/>
              </a:rPr>
              <a:t>xpand evaluation questions so that they are broader and therefore relevant to many countries; </a:t>
            </a:r>
          </a:p>
          <a:p>
            <a:pPr marL="246888" indent="-246888" defTabSz="658368">
              <a:spcAft>
                <a:spcPts val="600"/>
              </a:spcAft>
              <a:buFontTx/>
              <a:buChar char="-"/>
            </a:pPr>
            <a:r>
              <a:rPr lang="en-US" sz="2400" dirty="0"/>
              <a:t>Or </a:t>
            </a:r>
            <a:r>
              <a:rPr lang="en-US" sz="2400" kern="1200" dirty="0">
                <a:solidFill>
                  <a:schemeClr val="tx1"/>
                </a:solidFill>
                <a:latin typeface="+mn-lt"/>
                <a:ea typeface="+mn-ea"/>
                <a:cs typeface="+mn-cs"/>
              </a:rPr>
              <a:t>restrict investigation to a few significant cases (Ragin, 2014)</a:t>
            </a:r>
            <a:endParaRPr lang="en-GB" sz="2400" dirty="0"/>
          </a:p>
        </p:txBody>
      </p:sp>
      <p:sp>
        <p:nvSpPr>
          <p:cNvPr id="10" name="Oval 9">
            <a:extLst>
              <a:ext uri="{FF2B5EF4-FFF2-40B4-BE49-F238E27FC236}">
                <a16:creationId xmlns:a16="http://schemas.microsoft.com/office/drawing/2014/main" id="{4FAB5760-37A7-32D0-6410-9B9478A2DDDF}"/>
              </a:ext>
            </a:extLst>
          </p:cNvPr>
          <p:cNvSpPr/>
          <p:nvPr/>
        </p:nvSpPr>
        <p:spPr>
          <a:xfrm>
            <a:off x="3606652" y="1435513"/>
            <a:ext cx="1442809" cy="689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 up of a text&#10;&#10;Description automatically generated">
            <a:extLst>
              <a:ext uri="{FF2B5EF4-FFF2-40B4-BE49-F238E27FC236}">
                <a16:creationId xmlns:a16="http://schemas.microsoft.com/office/drawing/2014/main" id="{EE88BE2C-09DD-680C-D521-3AEDEF4482B6}"/>
              </a:ext>
            </a:extLst>
          </p:cNvPr>
          <p:cNvPicPr>
            <a:picLocks noChangeAspect="1"/>
          </p:cNvPicPr>
          <p:nvPr/>
        </p:nvPicPr>
        <p:blipFill>
          <a:blip r:embed="rId3"/>
          <a:stretch>
            <a:fillRect/>
          </a:stretch>
        </p:blipFill>
        <p:spPr>
          <a:xfrm>
            <a:off x="396554" y="4259552"/>
            <a:ext cx="2826844" cy="2146249"/>
          </a:xfrm>
          <a:prstGeom prst="rect">
            <a:avLst/>
          </a:prstGeom>
        </p:spPr>
      </p:pic>
      <p:sp>
        <p:nvSpPr>
          <p:cNvPr id="12" name="Oval 11">
            <a:extLst>
              <a:ext uri="{FF2B5EF4-FFF2-40B4-BE49-F238E27FC236}">
                <a16:creationId xmlns:a16="http://schemas.microsoft.com/office/drawing/2014/main" id="{64E990D4-D1A6-F19D-C4CB-88BEFFC6F8A6}"/>
              </a:ext>
            </a:extLst>
          </p:cNvPr>
          <p:cNvSpPr/>
          <p:nvPr/>
        </p:nvSpPr>
        <p:spPr>
          <a:xfrm>
            <a:off x="603715" y="5643149"/>
            <a:ext cx="2732020" cy="689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7B166DB-D1F6-A8EA-3999-F8EBE3DE3250}"/>
              </a:ext>
            </a:extLst>
          </p:cNvPr>
          <p:cNvSpPr txBox="1"/>
          <p:nvPr/>
        </p:nvSpPr>
        <p:spPr>
          <a:xfrm>
            <a:off x="2390160" y="6332176"/>
            <a:ext cx="2092277" cy="491160"/>
          </a:xfrm>
          <a:prstGeom prst="rect">
            <a:avLst/>
          </a:prstGeom>
          <a:noFill/>
        </p:spPr>
        <p:txBody>
          <a:bodyPr wrap="square" rtlCol="0">
            <a:spAutoFit/>
          </a:bodyPr>
          <a:lstStyle/>
          <a:p>
            <a:pPr defTabSz="658368">
              <a:spcAft>
                <a:spcPts val="600"/>
              </a:spcAft>
            </a:pPr>
            <a:r>
              <a:rPr lang="en-US" sz="1296" kern="1200" dirty="0" err="1">
                <a:solidFill>
                  <a:schemeClr val="tx1"/>
                </a:solidFill>
                <a:latin typeface="+mn-lt"/>
                <a:ea typeface="+mn-ea"/>
                <a:cs typeface="+mn-cs"/>
              </a:rPr>
              <a:t>Djellouli</a:t>
            </a:r>
            <a:r>
              <a:rPr lang="en-US" sz="1296" kern="1200" dirty="0">
                <a:solidFill>
                  <a:schemeClr val="tx1"/>
                </a:solidFill>
                <a:latin typeface="+mn-lt"/>
                <a:ea typeface="+mn-ea"/>
                <a:cs typeface="+mn-cs"/>
              </a:rPr>
              <a:t> et al., 2017, 4 countries </a:t>
            </a:r>
            <a:endParaRPr lang="en-GB" dirty="0"/>
          </a:p>
        </p:txBody>
      </p:sp>
    </p:spTree>
    <p:extLst>
      <p:ext uri="{BB962C8B-B14F-4D97-AF65-F5344CB8AC3E}">
        <p14:creationId xmlns:p14="http://schemas.microsoft.com/office/powerpoint/2010/main" val="157253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7F26E52-7266-C0F2-5364-C634A84A708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RESPONSE Study Example: Broadly similar data collection methods</a:t>
            </a:r>
          </a:p>
        </p:txBody>
      </p:sp>
      <p:pic>
        <p:nvPicPr>
          <p:cNvPr id="9" name="Content Placeholder 8">
            <a:extLst>
              <a:ext uri="{FF2B5EF4-FFF2-40B4-BE49-F238E27FC236}">
                <a16:creationId xmlns:a16="http://schemas.microsoft.com/office/drawing/2014/main" id="{424D3DA5-9407-4F20-A497-CD5DA778A2EB}"/>
              </a:ext>
            </a:extLst>
          </p:cNvPr>
          <p:cNvPicPr>
            <a:picLocks noGrp="1" noChangeAspect="1"/>
          </p:cNvPicPr>
          <p:nvPr>
            <p:ph idx="1"/>
          </p:nvPr>
        </p:nvPicPr>
        <p:blipFill>
          <a:blip r:embed="rId2"/>
          <a:stretch>
            <a:fillRect/>
          </a:stretch>
        </p:blipFill>
        <p:spPr>
          <a:xfrm>
            <a:off x="671061" y="1675227"/>
            <a:ext cx="10849877" cy="4394199"/>
          </a:xfrm>
          <a:prstGeom prst="rect">
            <a:avLst/>
          </a:prstGeom>
        </p:spPr>
      </p:pic>
      <p:sp>
        <p:nvSpPr>
          <p:cNvPr id="5" name="Slide Number Placeholder 4">
            <a:extLst>
              <a:ext uri="{FF2B5EF4-FFF2-40B4-BE49-F238E27FC236}">
                <a16:creationId xmlns:a16="http://schemas.microsoft.com/office/drawing/2014/main" id="{2D65E3F0-4EEC-2BAA-3B2D-69BEC1CE33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19</a:t>
            </a:fld>
            <a:endParaRPr lang="en-US" dirty="0"/>
          </a:p>
        </p:txBody>
      </p:sp>
      <p:sp>
        <p:nvSpPr>
          <p:cNvPr id="10" name="TextBox 9">
            <a:extLst>
              <a:ext uri="{FF2B5EF4-FFF2-40B4-BE49-F238E27FC236}">
                <a16:creationId xmlns:a16="http://schemas.microsoft.com/office/drawing/2014/main" id="{98202515-559B-1DDF-07F9-E2496C27EB4A}"/>
              </a:ext>
            </a:extLst>
          </p:cNvPr>
          <p:cNvSpPr txBox="1"/>
          <p:nvPr/>
        </p:nvSpPr>
        <p:spPr>
          <a:xfrm>
            <a:off x="1828800" y="6356350"/>
            <a:ext cx="9318171" cy="369332"/>
          </a:xfrm>
          <a:prstGeom prst="rect">
            <a:avLst/>
          </a:prstGeom>
          <a:noFill/>
        </p:spPr>
        <p:txBody>
          <a:bodyPr wrap="square" rtlCol="0">
            <a:spAutoFit/>
          </a:bodyPr>
          <a:lstStyle/>
          <a:p>
            <a:r>
              <a:rPr lang="en-GB" dirty="0"/>
              <a:t>As the knowledge of context increased, the data collection strategies become </a:t>
            </a:r>
            <a:r>
              <a:rPr lang="en-GB"/>
              <a:t>more dissimilar </a:t>
            </a:r>
            <a:endParaRPr lang="en-GB" dirty="0"/>
          </a:p>
        </p:txBody>
      </p:sp>
    </p:spTree>
    <p:extLst>
      <p:ext uri="{BB962C8B-B14F-4D97-AF65-F5344CB8AC3E}">
        <p14:creationId xmlns:p14="http://schemas.microsoft.com/office/powerpoint/2010/main" val="2129965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5D7E7DA-04F8-0EAB-923D-784DDD4E76AD}"/>
              </a:ext>
            </a:extLst>
          </p:cNvPr>
          <p:cNvPicPr>
            <a:picLocks noChangeAspect="1"/>
          </p:cNvPicPr>
          <p:nvPr/>
        </p:nvPicPr>
        <p:blipFill rotWithShape="1">
          <a:blip r:embed="rId2"/>
          <a:srcRect l="6375" r="4641" b="-2"/>
          <a:stretch/>
        </p:blipFill>
        <p:spPr>
          <a:xfrm>
            <a:off x="7156290" y="78539"/>
            <a:ext cx="4963886" cy="6700922"/>
          </a:xfrm>
          <a:custGeom>
            <a:avLst/>
            <a:gdLst/>
            <a:ahLst/>
            <a:cxnLst/>
            <a:rect l="l" t="t" r="r" b="b"/>
            <a:pathLst>
              <a:path w="4963886" h="6700922">
                <a:moveTo>
                  <a:pt x="678017" y="0"/>
                </a:moveTo>
                <a:lnTo>
                  <a:pt x="4285869" y="0"/>
                </a:lnTo>
                <a:cubicBezTo>
                  <a:pt x="4660327" y="0"/>
                  <a:pt x="4963886" y="303559"/>
                  <a:pt x="4963886" y="678017"/>
                </a:cubicBezTo>
                <a:lnTo>
                  <a:pt x="4963886" y="6022905"/>
                </a:lnTo>
                <a:cubicBezTo>
                  <a:pt x="4963886" y="6397363"/>
                  <a:pt x="4660327" y="6700922"/>
                  <a:pt x="4285869" y="6700922"/>
                </a:cubicBezTo>
                <a:lnTo>
                  <a:pt x="678017" y="6700922"/>
                </a:lnTo>
                <a:cubicBezTo>
                  <a:pt x="303559" y="6700922"/>
                  <a:pt x="0" y="6397363"/>
                  <a:pt x="0" y="6022905"/>
                </a:cubicBezTo>
                <a:lnTo>
                  <a:pt x="0" y="678017"/>
                </a:lnTo>
                <a:cubicBezTo>
                  <a:pt x="0" y="303559"/>
                  <a:pt x="303559" y="0"/>
                  <a:pt x="678017" y="0"/>
                </a:cubicBezTo>
                <a:close/>
              </a:path>
            </a:pathLst>
          </a:custGeom>
        </p:spPr>
      </p:pic>
      <p:sp>
        <p:nvSpPr>
          <p:cNvPr id="16" name="Content Placeholder 15">
            <a:extLst>
              <a:ext uri="{FF2B5EF4-FFF2-40B4-BE49-F238E27FC236}">
                <a16:creationId xmlns:a16="http://schemas.microsoft.com/office/drawing/2014/main" id="{67A8A2DF-21BA-3EE5-0EEC-9D9446E372F4}"/>
              </a:ext>
            </a:extLst>
          </p:cNvPr>
          <p:cNvSpPr txBox="1">
            <a:spLocks noGrp="1"/>
          </p:cNvSpPr>
          <p:nvPr>
            <p:ph idx="1"/>
          </p:nvPr>
        </p:nvSpPr>
        <p:spPr>
          <a:xfrm>
            <a:off x="507320" y="3995057"/>
            <a:ext cx="4963886" cy="1421928"/>
          </a:xfrm>
          <a:prstGeom prst="rect">
            <a:avLst/>
          </a:prstGeom>
          <a:noFill/>
        </p:spPr>
        <p:txBody>
          <a:bodyPr wrap="square">
            <a:spAutoFit/>
          </a:bodyPr>
          <a:lstStyle/>
          <a:p>
            <a:pPr marL="0" indent="0">
              <a:buNone/>
            </a:pPr>
            <a:r>
              <a:rPr lang="en-GB" sz="1600" dirty="0"/>
              <a:t>Mirzoev, T., Manzano, A., Ha, B.T.T., Agyepong, I.A., Trang, D.T.H., Danso-Appiah, A., </a:t>
            </a:r>
            <a:r>
              <a:rPr lang="en-GB" sz="1600" dirty="0" err="1"/>
              <a:t>Thi</a:t>
            </a:r>
            <a:r>
              <a:rPr lang="en-GB" sz="1600" dirty="0"/>
              <a:t>, L.M., Ashinyo, M.E., </a:t>
            </a:r>
            <a:r>
              <a:rPr lang="en-GB" sz="1600" dirty="0" err="1"/>
              <a:t>Vui</a:t>
            </a:r>
            <a:r>
              <a:rPr lang="en-GB" sz="1600" dirty="0"/>
              <a:t>, L.T., Gyimah, L. and Chi, N.T.Q., 2021. Realist evaluation to improve health systems responsiveness to neglected health needs of vulnerable groups in Ghana and Vietnam: Study protocol. </a:t>
            </a:r>
            <a:r>
              <a:rPr lang="en-GB" sz="1600" dirty="0" err="1"/>
              <a:t>PLoS</a:t>
            </a:r>
            <a:r>
              <a:rPr lang="en-GB" sz="1600" dirty="0"/>
              <a:t> One, 16(1), p.e0245755.</a:t>
            </a:r>
          </a:p>
        </p:txBody>
      </p:sp>
      <p:sp>
        <p:nvSpPr>
          <p:cNvPr id="6" name="Slide Number Placeholder 5">
            <a:extLst>
              <a:ext uri="{FF2B5EF4-FFF2-40B4-BE49-F238E27FC236}">
                <a16:creationId xmlns:a16="http://schemas.microsoft.com/office/drawing/2014/main" id="{4307A312-F80C-E027-EC69-27A30129F830}"/>
              </a:ext>
            </a:extLst>
          </p:cNvPr>
          <p:cNvSpPr>
            <a:spLocks noGrp="1"/>
          </p:cNvSpPr>
          <p:nvPr>
            <p:ph type="sldNum" sz="quarter" idx="12"/>
          </p:nvPr>
        </p:nvSpPr>
        <p:spPr/>
        <p:txBody>
          <a:bodyPr vert="horz" lIns="91440" tIns="45720" rIns="91440" bIns="45720" rtlCol="0">
            <a:normAutofit/>
          </a:bodyPr>
          <a:lstStyle/>
          <a:p>
            <a:pPr>
              <a:spcAft>
                <a:spcPts val="600"/>
              </a:spcAft>
            </a:pPr>
            <a:fld id="{6E91CC32-6A6B-4E2E-BBA1-6864F305DA26}" type="slidenum">
              <a:rPr lang="en-US">
                <a:solidFill>
                  <a:srgbClr val="FFFFFF"/>
                </a:solidFill>
              </a:rPr>
              <a:pPr>
                <a:spcAft>
                  <a:spcPts val="600"/>
                </a:spcAft>
              </a:pPr>
              <a:t>2</a:t>
            </a:fld>
            <a:endParaRPr lang="en-US">
              <a:solidFill>
                <a:srgbClr val="FFFFFF"/>
              </a:solidFill>
            </a:endParaRPr>
          </a:p>
        </p:txBody>
      </p:sp>
      <p:sp>
        <p:nvSpPr>
          <p:cNvPr id="10" name="Content Placeholder 2">
            <a:extLst>
              <a:ext uri="{FF2B5EF4-FFF2-40B4-BE49-F238E27FC236}">
                <a16:creationId xmlns:a16="http://schemas.microsoft.com/office/drawing/2014/main" id="{8EBCB1A9-BA3F-0DF6-5C67-0950EBAE80D3}"/>
              </a:ext>
            </a:extLst>
          </p:cNvPr>
          <p:cNvSpPr txBox="1">
            <a:spLocks/>
          </p:cNvSpPr>
          <p:nvPr/>
        </p:nvSpPr>
        <p:spPr>
          <a:xfrm>
            <a:off x="507320" y="1257300"/>
            <a:ext cx="3476851" cy="2171700"/>
          </a:xfrm>
          <a:prstGeom prst="rect">
            <a:avLst/>
          </a:prstGeom>
        </p:spPr>
        <p:txBody>
          <a:bodyPr vert="horz" wrap="square" lIns="91440" tIns="45720" rIns="91440" bIns="45720" rtlCol="0" anchor="t">
            <a:normAutofit fontScale="8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RESPONSE</a:t>
            </a:r>
            <a:r>
              <a:rPr lang="en-US" dirty="0"/>
              <a:t> is collaborative study funded by the Medical Research Council (UK) between Hanoi University of Public Health, Ghana Health Service, Mental Health Authority Ghana, University of Ghana, University of Melbourne, University of Leeds and LSHTM. </a:t>
            </a:r>
          </a:p>
          <a:p>
            <a:pPr marL="0" indent="0">
              <a:buNone/>
            </a:pPr>
            <a:r>
              <a:rPr lang="en-US" dirty="0"/>
              <a:t>Ongoing project 2020- 2024 (December)</a:t>
            </a:r>
            <a:endParaRPr lang="en-GB" dirty="0"/>
          </a:p>
        </p:txBody>
      </p:sp>
      <p:sp>
        <p:nvSpPr>
          <p:cNvPr id="17" name="TextBox 16">
            <a:extLst>
              <a:ext uri="{FF2B5EF4-FFF2-40B4-BE49-F238E27FC236}">
                <a16:creationId xmlns:a16="http://schemas.microsoft.com/office/drawing/2014/main" id="{7C985939-1394-7727-F419-582EB1A54E99}"/>
              </a:ext>
            </a:extLst>
          </p:cNvPr>
          <p:cNvSpPr txBox="1"/>
          <p:nvPr/>
        </p:nvSpPr>
        <p:spPr>
          <a:xfrm>
            <a:off x="507320" y="587829"/>
            <a:ext cx="2634343" cy="369332"/>
          </a:xfrm>
          <a:prstGeom prst="rect">
            <a:avLst/>
          </a:prstGeom>
          <a:noFill/>
        </p:spPr>
        <p:txBody>
          <a:bodyPr wrap="square" rtlCol="0">
            <a:spAutoFit/>
          </a:bodyPr>
          <a:lstStyle/>
          <a:p>
            <a:r>
              <a:rPr lang="en-GB" b="1" dirty="0"/>
              <a:t>ACKNOWLEDGEMENT</a:t>
            </a:r>
          </a:p>
        </p:txBody>
      </p:sp>
    </p:spTree>
    <p:extLst>
      <p:ext uri="{BB962C8B-B14F-4D97-AF65-F5344CB8AC3E}">
        <p14:creationId xmlns:p14="http://schemas.microsoft.com/office/powerpoint/2010/main" val="645610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001C1FCA-136F-E764-E738-4A53D7239CFE}"/>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dirty="0"/>
              <a:t>Moving from </a:t>
            </a:r>
            <a:r>
              <a:rPr lang="en-US" sz="7200" kern="1200" dirty="0">
                <a:solidFill>
                  <a:schemeClr val="tx1"/>
                </a:solidFill>
                <a:latin typeface="+mj-lt"/>
                <a:ea typeface="+mj-ea"/>
                <a:cs typeface="+mj-cs"/>
              </a:rPr>
              <a:t>CMOs to Middle-range theories</a:t>
            </a:r>
          </a:p>
        </p:txBody>
      </p:sp>
      <p:sp>
        <p:nvSpPr>
          <p:cNvPr id="8" name="Text Placeholder 7">
            <a:extLst>
              <a:ext uri="{FF2B5EF4-FFF2-40B4-BE49-F238E27FC236}">
                <a16:creationId xmlns:a16="http://schemas.microsoft.com/office/drawing/2014/main" id="{6A7CD9B7-B77F-DB37-37DE-DE01924778A6}"/>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dirty="0">
                <a:solidFill>
                  <a:schemeClr val="tx1"/>
                </a:solidFill>
                <a:latin typeface="+mn-lt"/>
                <a:ea typeface="+mn-ea"/>
                <a:cs typeface="+mn-cs"/>
              </a:rPr>
              <a:t>Methodological Musing 4</a:t>
            </a:r>
          </a:p>
        </p:txBody>
      </p:sp>
      <p:sp>
        <p:nvSpPr>
          <p:cNvPr id="19" name="Rectangle 1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AA55CF-195F-A13D-8E91-1E7CDC5D2A1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6E91CC32-6A6B-4E2E-BBA1-6864F305DA26}" type="slidenum">
              <a:rPr lang="en-US">
                <a:solidFill>
                  <a:schemeClr val="tx1">
                    <a:lumMod val="50000"/>
                    <a:lumOff val="50000"/>
                  </a:schemeClr>
                </a:solidFill>
              </a:rPr>
              <a:pPr>
                <a:spcAft>
                  <a:spcPts val="600"/>
                </a:spcAft>
              </a:pPr>
              <a:t>20</a:t>
            </a:fld>
            <a:endParaRPr lang="en-US">
              <a:solidFill>
                <a:schemeClr val="tx1">
                  <a:lumMod val="50000"/>
                  <a:lumOff val="50000"/>
                </a:schemeClr>
              </a:solidFill>
            </a:endParaRPr>
          </a:p>
        </p:txBody>
      </p:sp>
    </p:spTree>
    <p:extLst>
      <p:ext uri="{BB962C8B-B14F-4D97-AF65-F5344CB8AC3E}">
        <p14:creationId xmlns:p14="http://schemas.microsoft.com/office/powerpoint/2010/main" val="3358945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3F2B77-8A3C-2EF3-1BDB-FB0253006E17}"/>
              </a:ext>
            </a:extLst>
          </p:cNvPr>
          <p:cNvSpPr>
            <a:spLocks noGrp="1"/>
          </p:cNvSpPr>
          <p:nvPr>
            <p:ph type="title"/>
          </p:nvPr>
        </p:nvSpPr>
        <p:spPr/>
        <p:txBody>
          <a:bodyPr>
            <a:normAutofit/>
          </a:bodyPr>
          <a:lstStyle/>
          <a:p>
            <a:r>
              <a:rPr lang="en-GB" dirty="0"/>
              <a:t>Context-Mechanisms-Outcomes</a:t>
            </a:r>
          </a:p>
        </p:txBody>
      </p:sp>
      <p:sp>
        <p:nvSpPr>
          <p:cNvPr id="8" name="Content Placeholder 7">
            <a:extLst>
              <a:ext uri="{FF2B5EF4-FFF2-40B4-BE49-F238E27FC236}">
                <a16:creationId xmlns:a16="http://schemas.microsoft.com/office/drawing/2014/main" id="{6C9C3625-656D-A805-FAE3-D10C3A3110A6}"/>
              </a:ext>
            </a:extLst>
          </p:cNvPr>
          <p:cNvSpPr>
            <a:spLocks noGrp="1"/>
          </p:cNvSpPr>
          <p:nvPr>
            <p:ph idx="1"/>
          </p:nvPr>
        </p:nvSpPr>
        <p:spPr/>
        <p:txBody>
          <a:bodyPr>
            <a:normAutofit/>
          </a:bodyPr>
          <a:lstStyle/>
          <a:p>
            <a:r>
              <a:rPr lang="en-US" dirty="0"/>
              <a:t>Challenge: Dealing with multiple causation (multiplied by number of countries)</a:t>
            </a:r>
          </a:p>
          <a:p>
            <a:r>
              <a:rPr lang="en-US" dirty="0"/>
              <a:t>CMOs: Explanations within country. Middle-range theory: Explanation within and across countries</a:t>
            </a:r>
          </a:p>
          <a:p>
            <a:r>
              <a:rPr lang="en-US" dirty="0"/>
              <a:t>CMOs for each country will be different but it is key to observe basic underline similarities between CMOs across countries, to decipher general causal patterns.</a:t>
            </a:r>
          </a:p>
          <a:p>
            <a:r>
              <a:rPr lang="en-US" dirty="0"/>
              <a:t>To embrace context complexity, analysis is iterative: macro, </a:t>
            </a:r>
            <a:r>
              <a:rPr lang="en-US" dirty="0" err="1"/>
              <a:t>meso</a:t>
            </a:r>
            <a:r>
              <a:rPr lang="en-US" dirty="0"/>
              <a:t>, micro contexts</a:t>
            </a:r>
          </a:p>
          <a:p>
            <a:endParaRPr lang="en-US" dirty="0"/>
          </a:p>
          <a:p>
            <a:endParaRPr lang="en-GB" dirty="0"/>
          </a:p>
        </p:txBody>
      </p:sp>
      <p:sp>
        <p:nvSpPr>
          <p:cNvPr id="6" name="Slide Number Placeholder 5">
            <a:extLst>
              <a:ext uri="{FF2B5EF4-FFF2-40B4-BE49-F238E27FC236}">
                <a16:creationId xmlns:a16="http://schemas.microsoft.com/office/drawing/2014/main" id="{53D6487F-8110-2BAB-BFF6-01F678C5C676}"/>
              </a:ext>
            </a:extLst>
          </p:cNvPr>
          <p:cNvSpPr>
            <a:spLocks noGrp="1"/>
          </p:cNvSpPr>
          <p:nvPr>
            <p:ph type="sldNum" sz="quarter" idx="12"/>
          </p:nvPr>
        </p:nvSpPr>
        <p:spPr/>
        <p:txBody>
          <a:bodyPr/>
          <a:lstStyle/>
          <a:p>
            <a:fld id="{6E91CC32-6A6B-4E2E-BBA1-6864F305DA26}" type="slidenum">
              <a:rPr lang="en-US" smtClean="0"/>
              <a:t>21</a:t>
            </a:fld>
            <a:endParaRPr lang="en-US"/>
          </a:p>
        </p:txBody>
      </p:sp>
    </p:spTree>
    <p:extLst>
      <p:ext uri="{BB962C8B-B14F-4D97-AF65-F5344CB8AC3E}">
        <p14:creationId xmlns:p14="http://schemas.microsoft.com/office/powerpoint/2010/main" val="583765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F2B41-1C2A-A888-5312-95B64213E14A}"/>
              </a:ext>
            </a:extLst>
          </p:cNvPr>
          <p:cNvSpPr>
            <a:spLocks noGrp="1"/>
          </p:cNvSpPr>
          <p:nvPr>
            <p:ph type="title"/>
          </p:nvPr>
        </p:nvSpPr>
        <p:spPr>
          <a:xfrm>
            <a:off x="572493" y="238539"/>
            <a:ext cx="11018520" cy="1434415"/>
          </a:xfrm>
        </p:spPr>
        <p:txBody>
          <a:bodyPr anchor="b">
            <a:normAutofit/>
          </a:bodyPr>
          <a:lstStyle/>
          <a:p>
            <a:r>
              <a:rPr lang="en-GB" sz="4600" dirty="0"/>
              <a:t>Example of embracing context complexity from a Vietnam programme theory </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200C57-9A78-8458-CDDA-E2A83CDBDD27}"/>
              </a:ext>
            </a:extLst>
          </p:cNvPr>
          <p:cNvSpPr>
            <a:spLocks noGrp="1"/>
          </p:cNvSpPr>
          <p:nvPr>
            <p:ph idx="1"/>
          </p:nvPr>
        </p:nvSpPr>
        <p:spPr>
          <a:xfrm>
            <a:off x="572493" y="2071316"/>
            <a:ext cx="6713552" cy="4119172"/>
          </a:xfrm>
        </p:spPr>
        <p:txBody>
          <a:bodyPr anchor="t">
            <a:normAutofit/>
          </a:bodyPr>
          <a:lstStyle/>
          <a:p>
            <a:r>
              <a:rPr lang="en-GB" sz="1500" dirty="0">
                <a:effectLst/>
                <a:latin typeface="Arial" panose="020B0604020202020204" pitchFamily="34" charset="0"/>
                <a:ea typeface="Calibri" panose="020F0502020204030204" pitchFamily="34" charset="0"/>
              </a:rPr>
              <a:t>In a socio-cultural context based on gender norms during pregnancy where often the </a:t>
            </a:r>
            <a:r>
              <a:rPr lang="en-GB" sz="1500" dirty="0" err="1">
                <a:effectLst/>
                <a:latin typeface="Arial" panose="020B0604020202020204" pitchFamily="34" charset="0"/>
                <a:ea typeface="Calibri" panose="020F0502020204030204" pitchFamily="34" charset="0"/>
              </a:rPr>
              <a:t>fetus</a:t>
            </a:r>
            <a:r>
              <a:rPr lang="en-GB" sz="1500" dirty="0">
                <a:effectLst/>
                <a:latin typeface="Arial" panose="020B0604020202020204" pitchFamily="34" charset="0"/>
                <a:ea typeface="Calibri" panose="020F0502020204030204" pitchFamily="34" charset="0"/>
              </a:rPr>
              <a:t> takes priority over women’s needs from families and women’s themselves, and in a society where maternal mental health is normalised as not seen as pathological; and where there is low literacy of maternal mental health, women are often unaware of the relevance of their own symptoms. Since mental illness language also operates as a taboo, the fear of discrimination and family shame influence self-referral, family referrals and maternal services referral pathways and overall access to health care for pregnant women. Because of the fear of disclosure, women often self-care using alternative therapies instead of seeking support from health services and engaging with healthcare institutions, which in turn offer insufficient coverage for maternal mental health. </a:t>
            </a:r>
            <a:r>
              <a:rPr lang="en-US" sz="1500" dirty="0">
                <a:effectLst/>
                <a:latin typeface="Arial" panose="020B0604020202020204" pitchFamily="34" charset="0"/>
                <a:ea typeface="Calibri" panose="020F0502020204030204" pitchFamily="34" charset="0"/>
              </a:rPr>
              <a:t>Health care providers’ focus when engaging with women’s in high-risk groups for MMH (miscarriage, high risk pregnancy, victim of violence, etc.) appears to be primarily on the fetus and women’s physical health outcomes with little attention to their emotional and psychological needs.</a:t>
            </a:r>
            <a:endParaRPr lang="en-GB" sz="1500" dirty="0"/>
          </a:p>
        </p:txBody>
      </p:sp>
      <p:pic>
        <p:nvPicPr>
          <p:cNvPr id="8" name="Picture 7" descr="Large skydiving group mid-air">
            <a:extLst>
              <a:ext uri="{FF2B5EF4-FFF2-40B4-BE49-F238E27FC236}">
                <a16:creationId xmlns:a16="http://schemas.microsoft.com/office/drawing/2014/main" id="{896F914F-0DF7-FD8B-2D98-74CFE23AB24D}"/>
              </a:ext>
            </a:extLst>
          </p:cNvPr>
          <p:cNvPicPr>
            <a:picLocks noChangeAspect="1"/>
          </p:cNvPicPr>
          <p:nvPr/>
        </p:nvPicPr>
        <p:blipFill rotWithShape="1">
          <a:blip r:embed="rId2"/>
          <a:srcRect l="18401" r="17621" b="-3"/>
          <a:stretch/>
        </p:blipFill>
        <p:spPr>
          <a:xfrm>
            <a:off x="7675658" y="2093976"/>
            <a:ext cx="3941064" cy="4096512"/>
          </a:xfrm>
          <a:prstGeom prst="rect">
            <a:avLst/>
          </a:prstGeom>
        </p:spPr>
      </p:pic>
      <p:sp>
        <p:nvSpPr>
          <p:cNvPr id="4" name="Date Placeholder 3">
            <a:extLst>
              <a:ext uri="{FF2B5EF4-FFF2-40B4-BE49-F238E27FC236}">
                <a16:creationId xmlns:a16="http://schemas.microsoft.com/office/drawing/2014/main" id="{F49B2BD6-5FFB-318D-B4A9-ED44E0A39ED5}"/>
              </a:ext>
            </a:extLst>
          </p:cNvPr>
          <p:cNvSpPr>
            <a:spLocks noGrp="1"/>
          </p:cNvSpPr>
          <p:nvPr>
            <p:ph type="dt" sz="half" idx="10"/>
          </p:nvPr>
        </p:nvSpPr>
        <p:spPr>
          <a:xfrm>
            <a:off x="838200" y="6356350"/>
            <a:ext cx="2743200" cy="365125"/>
          </a:xfrm>
        </p:spPr>
        <p:txBody>
          <a:bodyPr>
            <a:normAutofit/>
          </a:bodyPr>
          <a:lstStyle/>
          <a:p>
            <a:pPr>
              <a:spcAft>
                <a:spcPts val="600"/>
              </a:spcAft>
            </a:pPr>
            <a:fld id="{0F996519-E62D-4F8C-AE1E-36928EC7D15C}" type="datetime1">
              <a:rPr lang="en-US"/>
              <a:pPr>
                <a:spcAft>
                  <a:spcPts val="600"/>
                </a:spcAft>
              </a:pPr>
              <a:t>4/18/2024</a:t>
            </a:fld>
            <a:endParaRPr lang="en-US"/>
          </a:p>
        </p:txBody>
      </p:sp>
      <p:sp>
        <p:nvSpPr>
          <p:cNvPr id="6" name="Slide Number Placeholder 5">
            <a:extLst>
              <a:ext uri="{FF2B5EF4-FFF2-40B4-BE49-F238E27FC236}">
                <a16:creationId xmlns:a16="http://schemas.microsoft.com/office/drawing/2014/main" id="{BBD87CA2-D294-204F-4EE6-B0BE378A71F5}"/>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pPr>
                <a:spcAft>
                  <a:spcPts val="600"/>
                </a:spcAft>
              </a:pPr>
              <a:t>22</a:t>
            </a:fld>
            <a:endParaRPr lang="en-US"/>
          </a:p>
        </p:txBody>
      </p:sp>
    </p:spTree>
    <p:extLst>
      <p:ext uri="{BB962C8B-B14F-4D97-AF65-F5344CB8AC3E}">
        <p14:creationId xmlns:p14="http://schemas.microsoft.com/office/powerpoint/2010/main" val="3269376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56DFEA-2E71-CBB2-0FEC-886C5E52573C}"/>
              </a:ext>
            </a:extLst>
          </p:cNvPr>
          <p:cNvSpPr>
            <a:spLocks noGrp="1"/>
          </p:cNvSpPr>
          <p:nvPr>
            <p:ph type="title"/>
          </p:nvPr>
        </p:nvSpPr>
        <p:spPr>
          <a:xfrm>
            <a:off x="572493" y="238539"/>
            <a:ext cx="11018520" cy="1434415"/>
          </a:xfrm>
        </p:spPr>
        <p:txBody>
          <a:bodyPr anchor="b">
            <a:normAutofit/>
          </a:bodyPr>
          <a:lstStyle/>
          <a:p>
            <a:r>
              <a:rPr lang="en-GB" sz="4600" dirty="0"/>
              <a:t>Example of embracing context complexity from a Ghana programme theory </a:t>
            </a:r>
          </a:p>
        </p:txBody>
      </p:sp>
      <p:sp>
        <p:nvSpPr>
          <p:cNvPr id="1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261997-FBE2-059D-C33D-984F8B963626}"/>
              </a:ext>
            </a:extLst>
          </p:cNvPr>
          <p:cNvSpPr>
            <a:spLocks noGrp="1"/>
          </p:cNvSpPr>
          <p:nvPr>
            <p:ph idx="1"/>
          </p:nvPr>
        </p:nvSpPr>
        <p:spPr>
          <a:xfrm>
            <a:off x="572493" y="2071316"/>
            <a:ext cx="6713552" cy="4119172"/>
          </a:xfrm>
        </p:spPr>
        <p:txBody>
          <a:bodyPr anchor="t">
            <a:normAutofit/>
          </a:bodyPr>
          <a:lstStyle/>
          <a:p>
            <a:r>
              <a:rPr lang="en-US" sz="1500" dirty="0"/>
              <a:t>In a socio-cultural context based on gender norms that subordinate women and where there are systemic deficiencies that cannot always provide safety nets for women’s basic needs, given that postnatal mental health symptoms are dynamically interconnected; and when the management of these symptoms are understood as being holistic (psycho-social-physical and spiritual) by women, their families and providers; and where pluralistic healthcare provision (biomedical, faith and alternative medicine) coexist and are used in parallel by postnatal women;  when women’s uncertainties and beliefs about maternal mental health are respected by all providers; and the services offered consciously </a:t>
            </a:r>
            <a:r>
              <a:rPr lang="en-US" sz="1500" dirty="0" err="1"/>
              <a:t>recognise</a:t>
            </a:r>
            <a:r>
              <a:rPr lang="en-US" sz="1500" dirty="0"/>
              <a:t> and reasonably accommodate these beliefs, and formal public healthcare services are not just based on goodwill but are able to give women a certainty of perceived quality of care THEN women are likely to experience increased feelings of protection and safety that in turn could increase their trust in public health providers of maternal mental health services, translating into higher </a:t>
            </a:r>
            <a:r>
              <a:rPr lang="en-US" sz="1500" dirty="0" err="1"/>
              <a:t>utilisation</a:t>
            </a:r>
            <a:r>
              <a:rPr lang="en-US" sz="1500" dirty="0"/>
              <a:t> of available care, and ultimately to better health systems responsiveness to the needs and expectations of pregnant and postnatal women with mental health conditions.</a:t>
            </a:r>
            <a:endParaRPr lang="en-GB" sz="1500" dirty="0"/>
          </a:p>
        </p:txBody>
      </p:sp>
      <p:pic>
        <p:nvPicPr>
          <p:cNvPr id="8" name="Picture 7" descr="A network formed by white dots">
            <a:extLst>
              <a:ext uri="{FF2B5EF4-FFF2-40B4-BE49-F238E27FC236}">
                <a16:creationId xmlns:a16="http://schemas.microsoft.com/office/drawing/2014/main" id="{134F936B-14BA-A0F0-2FF8-07960B56FA97}"/>
              </a:ext>
            </a:extLst>
          </p:cNvPr>
          <p:cNvPicPr>
            <a:picLocks noChangeAspect="1"/>
          </p:cNvPicPr>
          <p:nvPr/>
        </p:nvPicPr>
        <p:blipFill rotWithShape="1">
          <a:blip r:embed="rId2">
            <a:extLst>
              <a:ext uri="{28A0092B-C50C-407E-A947-70E740481C1C}">
                <a14:useLocalDpi xmlns:a14="http://schemas.microsoft.com/office/drawing/2010/main" val="0"/>
              </a:ext>
            </a:extLst>
          </a:blip>
          <a:srcRect l="25923" r="-3" b="-3"/>
          <a:stretch/>
        </p:blipFill>
        <p:spPr>
          <a:xfrm>
            <a:off x="7675658" y="2093976"/>
            <a:ext cx="3941064" cy="4096512"/>
          </a:xfrm>
          <a:prstGeom prst="rect">
            <a:avLst/>
          </a:prstGeom>
        </p:spPr>
      </p:pic>
      <p:sp>
        <p:nvSpPr>
          <p:cNvPr id="6" name="Slide Number Placeholder 5">
            <a:extLst>
              <a:ext uri="{FF2B5EF4-FFF2-40B4-BE49-F238E27FC236}">
                <a16:creationId xmlns:a16="http://schemas.microsoft.com/office/drawing/2014/main" id="{A24B3EA7-2A19-3B2F-F28B-C1F21448A8C5}"/>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smtClean="0"/>
              <a:pPr>
                <a:spcAft>
                  <a:spcPts val="600"/>
                </a:spcAft>
              </a:pPr>
              <a:t>23</a:t>
            </a:fld>
            <a:endParaRPr lang="en-US"/>
          </a:p>
        </p:txBody>
      </p:sp>
    </p:spTree>
    <p:extLst>
      <p:ext uri="{BB962C8B-B14F-4D97-AF65-F5344CB8AC3E}">
        <p14:creationId xmlns:p14="http://schemas.microsoft.com/office/powerpoint/2010/main" val="3049126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Hands holding an apple and an orange">
            <a:extLst>
              <a:ext uri="{FF2B5EF4-FFF2-40B4-BE49-F238E27FC236}">
                <a16:creationId xmlns:a16="http://schemas.microsoft.com/office/drawing/2014/main" id="{F91C549F-EF71-8A7D-4351-908AE002B4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57" b="13853"/>
          <a:stretch/>
        </p:blipFill>
        <p:spPr>
          <a:xfrm>
            <a:off x="20" y="1282"/>
            <a:ext cx="12191980" cy="6856718"/>
          </a:xfrm>
          <a:prstGeom prst="rect">
            <a:avLst/>
          </a:prstGeom>
        </p:spPr>
      </p:pic>
      <p:sp>
        <p:nvSpPr>
          <p:cNvPr id="4" name="Date Placeholder 3">
            <a:extLst>
              <a:ext uri="{FF2B5EF4-FFF2-40B4-BE49-F238E27FC236}">
                <a16:creationId xmlns:a16="http://schemas.microsoft.com/office/drawing/2014/main" id="{A8CE8AD5-18D9-1DF4-AF76-7352B169D8E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endParaRPr lang="en-US" dirty="0">
              <a:solidFill>
                <a:srgbClr val="FFFFFF"/>
              </a:solidFill>
            </a:endParaRPr>
          </a:p>
        </p:txBody>
      </p:sp>
      <p:sp>
        <p:nvSpPr>
          <p:cNvPr id="6" name="Slide Number Placeholder 5">
            <a:extLst>
              <a:ext uri="{FF2B5EF4-FFF2-40B4-BE49-F238E27FC236}">
                <a16:creationId xmlns:a16="http://schemas.microsoft.com/office/drawing/2014/main" id="{D92437E1-660E-E8A5-0E49-993D1C88A8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1CC32-6A6B-4E2E-BBA1-6864F305DA26}" type="slidenum">
              <a:rPr lang="en-US">
                <a:solidFill>
                  <a:srgbClr val="FFFFFF"/>
                </a:solidFill>
              </a:rPr>
              <a:pPr>
                <a:spcAft>
                  <a:spcPts val="600"/>
                </a:spcAft>
              </a:pPr>
              <a:t>24</a:t>
            </a:fld>
            <a:endParaRPr lang="en-US">
              <a:solidFill>
                <a:srgbClr val="FFFFFF"/>
              </a:solidFill>
            </a:endParaRPr>
          </a:p>
        </p:txBody>
      </p:sp>
    </p:spTree>
    <p:extLst>
      <p:ext uri="{BB962C8B-B14F-4D97-AF65-F5344CB8AC3E}">
        <p14:creationId xmlns:p14="http://schemas.microsoft.com/office/powerpoint/2010/main" val="1027025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4">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1F338D0-6D48-0D98-69A8-4C5D7F31465C}"/>
              </a:ext>
            </a:extLst>
          </p:cNvPr>
          <p:cNvPicPr>
            <a:picLocks noChangeAspect="1"/>
          </p:cNvPicPr>
          <p:nvPr/>
        </p:nvPicPr>
        <p:blipFill>
          <a:blip r:embed="rId2"/>
          <a:stretch>
            <a:fillRect/>
          </a:stretch>
        </p:blipFill>
        <p:spPr>
          <a:xfrm>
            <a:off x="6541053" y="1479467"/>
            <a:ext cx="4777381" cy="372635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3" name="Arc 26">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72711E-AEF0-0229-2997-1EBFF7BFEDCA}"/>
              </a:ext>
            </a:extLst>
          </p:cNvPr>
          <p:cNvSpPr>
            <a:spLocks noGrp="1"/>
          </p:cNvSpPr>
          <p:nvPr>
            <p:ph type="title"/>
          </p:nvPr>
        </p:nvSpPr>
        <p:spPr>
          <a:xfrm>
            <a:off x="838201" y="479493"/>
            <a:ext cx="5257800" cy="1325563"/>
          </a:xfrm>
        </p:spPr>
        <p:txBody>
          <a:bodyPr>
            <a:normAutofit/>
          </a:bodyPr>
          <a:lstStyle/>
          <a:p>
            <a:r>
              <a:rPr lang="en-GB"/>
              <a:t>Middle-range theorisation</a:t>
            </a:r>
          </a:p>
        </p:txBody>
      </p:sp>
      <p:sp>
        <p:nvSpPr>
          <p:cNvPr id="3" name="Content Placeholder 2">
            <a:extLst>
              <a:ext uri="{FF2B5EF4-FFF2-40B4-BE49-F238E27FC236}">
                <a16:creationId xmlns:a16="http://schemas.microsoft.com/office/drawing/2014/main" id="{8CB3D6A9-CD8E-B323-B5E2-11EC56B7C58E}"/>
              </a:ext>
            </a:extLst>
          </p:cNvPr>
          <p:cNvSpPr>
            <a:spLocks noGrp="1"/>
          </p:cNvSpPr>
          <p:nvPr>
            <p:ph idx="1"/>
          </p:nvPr>
        </p:nvSpPr>
        <p:spPr>
          <a:xfrm>
            <a:off x="838201" y="1984443"/>
            <a:ext cx="5257800" cy="4192520"/>
          </a:xfrm>
        </p:spPr>
        <p:txBody>
          <a:bodyPr>
            <a:normAutofit/>
          </a:bodyPr>
          <a:lstStyle/>
          <a:p>
            <a:r>
              <a:rPr lang="en-GB" sz="1500" b="1" dirty="0"/>
              <a:t>Use of social sciences theory</a:t>
            </a:r>
            <a:r>
              <a:rPr lang="en-GB" sz="1500" dirty="0"/>
              <a:t>.  Gilmore (2019) criticised the dependence of realist evaluations on WEIRD </a:t>
            </a:r>
            <a:r>
              <a:rPr lang="en-US" sz="1500" dirty="0"/>
              <a:t>theories (i.e. theories based on the study of Western, Educated, Industrialized, Rich, Democratic people) within testing and refinement</a:t>
            </a:r>
          </a:p>
          <a:p>
            <a:r>
              <a:rPr lang="en-US" sz="1500" b="1" dirty="0"/>
              <a:t>RESPONSE study Example</a:t>
            </a:r>
            <a:r>
              <a:rPr lang="en-US" sz="1500" dirty="0"/>
              <a:t>: </a:t>
            </a:r>
          </a:p>
          <a:p>
            <a:r>
              <a:rPr lang="en-US" sz="1500" dirty="0"/>
              <a:t>The social sciences theories needed for each country CMOs were different but still mostly WEIRD …, although selected by each country for their specific contextual relevance.</a:t>
            </a:r>
          </a:p>
          <a:p>
            <a:r>
              <a:rPr lang="en-US" sz="1500" dirty="0"/>
              <a:t>In Ghana we looked at theories related to spirituality in pregnancy and birth, while this was mentioned in Vietnam, the pattern was not that strong.</a:t>
            </a:r>
          </a:p>
          <a:p>
            <a:r>
              <a:rPr lang="en-US" sz="1500" dirty="0"/>
              <a:t>When there was a similar important concept (e.g. stigma),  each country teams selected different stigma social sciences theories to help them with their refinement. This selection often represented a choice/choices that allowed for the contextual specificity of the country.</a:t>
            </a:r>
            <a:endParaRPr lang="en-GB" sz="1500" dirty="0"/>
          </a:p>
        </p:txBody>
      </p:sp>
      <p:sp>
        <p:nvSpPr>
          <p:cNvPr id="6" name="Slide Number Placeholder 5">
            <a:extLst>
              <a:ext uri="{FF2B5EF4-FFF2-40B4-BE49-F238E27FC236}">
                <a16:creationId xmlns:a16="http://schemas.microsoft.com/office/drawing/2014/main" id="{68B78E73-31EE-04B9-7912-6B121F5C315D}"/>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smtClean="0"/>
              <a:pPr>
                <a:spcAft>
                  <a:spcPts val="600"/>
                </a:spcAft>
              </a:pPr>
              <a:t>25</a:t>
            </a:fld>
            <a:endParaRPr lang="en-US"/>
          </a:p>
        </p:txBody>
      </p:sp>
    </p:spTree>
    <p:extLst>
      <p:ext uri="{BB962C8B-B14F-4D97-AF65-F5344CB8AC3E}">
        <p14:creationId xmlns:p14="http://schemas.microsoft.com/office/powerpoint/2010/main" val="1871599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ild drawing the earth">
            <a:extLst>
              <a:ext uri="{FF2B5EF4-FFF2-40B4-BE49-F238E27FC236}">
                <a16:creationId xmlns:a16="http://schemas.microsoft.com/office/drawing/2014/main" id="{BFC19FAF-8D4A-D9D9-B1C7-11DB255D9949}"/>
              </a:ext>
            </a:extLst>
          </p:cNvPr>
          <p:cNvPicPr>
            <a:picLocks noChangeAspect="1"/>
          </p:cNvPicPr>
          <p:nvPr/>
        </p:nvPicPr>
        <p:blipFill rotWithShape="1">
          <a:blip r:embed="rId2">
            <a:extLst>
              <a:ext uri="{28A0092B-C50C-407E-A947-70E740481C1C}">
                <a14:useLocalDpi xmlns:a14="http://schemas.microsoft.com/office/drawing/2010/main" val="0"/>
              </a:ext>
            </a:extLst>
          </a:blip>
          <a:srcRect l="16313" r="2437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Content Placeholder 7">
            <a:extLst>
              <a:ext uri="{FF2B5EF4-FFF2-40B4-BE49-F238E27FC236}">
                <a16:creationId xmlns:a16="http://schemas.microsoft.com/office/drawing/2014/main" id="{8A05E38D-7B30-C88C-D7B2-4395FC76284D}"/>
              </a:ext>
            </a:extLst>
          </p:cNvPr>
          <p:cNvSpPr>
            <a:spLocks noGrp="1"/>
          </p:cNvSpPr>
          <p:nvPr>
            <p:ph idx="1"/>
          </p:nvPr>
        </p:nvSpPr>
        <p:spPr>
          <a:xfrm>
            <a:off x="6116569" y="849086"/>
            <a:ext cx="5237229" cy="5327877"/>
          </a:xfrm>
        </p:spPr>
        <p:txBody>
          <a:bodyPr>
            <a:normAutofit fontScale="92500" lnSpcReduction="10000"/>
          </a:bodyPr>
          <a:lstStyle/>
          <a:p>
            <a:r>
              <a:rPr lang="en-US" sz="2000"/>
              <a:t>Typical cross-country </a:t>
            </a:r>
            <a:r>
              <a:rPr lang="en-US" sz="2000" dirty="0"/>
              <a:t>evaluation question  “Does this policy work better in one country than in another”??  Realist evaluation cross-country evaluation question: “</a:t>
            </a:r>
            <a:r>
              <a:rPr lang="en-US" sz="2000" b="1" dirty="0"/>
              <a:t>How does this policy/</a:t>
            </a:r>
            <a:r>
              <a:rPr lang="en-US" sz="2000" b="1" dirty="0" err="1"/>
              <a:t>programme</a:t>
            </a:r>
            <a:r>
              <a:rPr lang="en-US" sz="2000" b="1" dirty="0"/>
              <a:t>/intervention work differently in each country, for whom, in what circumstances and </a:t>
            </a:r>
            <a:r>
              <a:rPr lang="en-US" sz="2000" b="1" dirty="0">
                <a:solidFill>
                  <a:srgbClr val="FF0000"/>
                </a:solidFill>
              </a:rPr>
              <a:t>why</a:t>
            </a:r>
            <a:r>
              <a:rPr lang="en-US" sz="2000" b="1" dirty="0"/>
              <a:t>?” </a:t>
            </a:r>
          </a:p>
          <a:p>
            <a:r>
              <a:rPr lang="en-US" sz="2000" dirty="0"/>
              <a:t>When we are comparing to uncover causality, sources are no longer “incomparable”. </a:t>
            </a:r>
            <a:r>
              <a:rPr lang="en-US" sz="2000" b="1" dirty="0"/>
              <a:t>Sources are “incomparable” only when “context” is perceived as a “thing” to be controlled or standardized;”.</a:t>
            </a:r>
          </a:p>
          <a:p>
            <a:r>
              <a:rPr lang="en-US" sz="2000" dirty="0"/>
              <a:t>Realist evaluation is a useful approach to deal with the heterogeneity “</a:t>
            </a:r>
            <a:r>
              <a:rPr lang="en-US" sz="2000" b="1" dirty="0"/>
              <a:t>providing concepts relevant to bringing together the pieces of a complicated puzzle” (</a:t>
            </a:r>
            <a:r>
              <a:rPr lang="en-US" sz="2000" dirty="0"/>
              <a:t>Robert &amp; </a:t>
            </a:r>
            <a:r>
              <a:rPr lang="en-US" sz="2000" dirty="0" err="1"/>
              <a:t>Ridde</a:t>
            </a:r>
            <a:r>
              <a:rPr lang="en-US" sz="2000" dirty="0"/>
              <a:t>, 2020)</a:t>
            </a:r>
          </a:p>
          <a:p>
            <a:r>
              <a:rPr lang="en-US" sz="2000" dirty="0"/>
              <a:t>Adding depth through contextualization but also </a:t>
            </a:r>
            <a:r>
              <a:rPr lang="en-US" sz="2000" b="1" dirty="0"/>
              <a:t>decontextualization through middle-range theorization with the support of context-driven social sciences theories</a:t>
            </a:r>
            <a:r>
              <a:rPr lang="en-US" sz="2000" dirty="0"/>
              <a:t>.</a:t>
            </a:r>
          </a:p>
          <a:p>
            <a:pPr marL="0" indent="0">
              <a:buNone/>
            </a:pPr>
            <a:endParaRPr lang="en-US" sz="2000" dirty="0"/>
          </a:p>
          <a:p>
            <a:endParaRPr lang="en-GB" sz="1700" dirty="0"/>
          </a:p>
        </p:txBody>
      </p:sp>
      <p:sp>
        <p:nvSpPr>
          <p:cNvPr id="6" name="Slide Number Placeholder 5">
            <a:extLst>
              <a:ext uri="{FF2B5EF4-FFF2-40B4-BE49-F238E27FC236}">
                <a16:creationId xmlns:a16="http://schemas.microsoft.com/office/drawing/2014/main" id="{5D9C4411-B1DD-8AD0-131E-918871EC14F6}"/>
              </a:ext>
            </a:extLst>
          </p:cNvPr>
          <p:cNvSpPr>
            <a:spLocks noGrp="1"/>
          </p:cNvSpPr>
          <p:nvPr>
            <p:ph type="sldNum" sz="quarter" idx="12"/>
          </p:nvPr>
        </p:nvSpPr>
        <p:spPr>
          <a:xfrm>
            <a:off x="8610600" y="6356350"/>
            <a:ext cx="2743200" cy="365125"/>
          </a:xfrm>
        </p:spPr>
        <p:txBody>
          <a:bodyPr>
            <a:normAutofit/>
          </a:bodyPr>
          <a:lstStyle/>
          <a:p>
            <a:pPr>
              <a:spcAft>
                <a:spcPts val="600"/>
              </a:spcAft>
            </a:pPr>
            <a:fld id="{6E91CC32-6A6B-4E2E-BBA1-6864F305DA26}" type="slidenum">
              <a:rPr lang="en-US"/>
              <a:pPr>
                <a:spcAft>
                  <a:spcPts val="600"/>
                </a:spcAft>
              </a:pPr>
              <a:t>26</a:t>
            </a:fld>
            <a:endParaRPr lang="en-US"/>
          </a:p>
        </p:txBody>
      </p:sp>
      <p:sp>
        <p:nvSpPr>
          <p:cNvPr id="2" name="TextBox 1">
            <a:extLst>
              <a:ext uri="{FF2B5EF4-FFF2-40B4-BE49-F238E27FC236}">
                <a16:creationId xmlns:a16="http://schemas.microsoft.com/office/drawing/2014/main" id="{6A5CE454-FD41-57FD-E3E3-9E62A7B5C1EA}"/>
              </a:ext>
            </a:extLst>
          </p:cNvPr>
          <p:cNvSpPr txBox="1"/>
          <p:nvPr/>
        </p:nvSpPr>
        <p:spPr>
          <a:xfrm>
            <a:off x="5203371" y="136525"/>
            <a:ext cx="3820886" cy="523220"/>
          </a:xfrm>
          <a:prstGeom prst="rect">
            <a:avLst/>
          </a:prstGeom>
          <a:noFill/>
        </p:spPr>
        <p:txBody>
          <a:bodyPr wrap="square" rtlCol="0">
            <a:spAutoFit/>
          </a:bodyPr>
          <a:lstStyle/>
          <a:p>
            <a:r>
              <a:rPr lang="en-GB" sz="2800" b="1" dirty="0"/>
              <a:t>In summary</a:t>
            </a:r>
          </a:p>
        </p:txBody>
      </p:sp>
    </p:spTree>
    <p:extLst>
      <p:ext uri="{BB962C8B-B14F-4D97-AF65-F5344CB8AC3E}">
        <p14:creationId xmlns:p14="http://schemas.microsoft.com/office/powerpoint/2010/main" val="2290013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91E8F2-6A95-93D7-B734-4CDF5A490DEA}"/>
              </a:ext>
            </a:extLst>
          </p:cNvPr>
          <p:cNvSpPr>
            <a:spLocks noGrp="1"/>
          </p:cNvSpPr>
          <p:nvPr>
            <p:ph type="title"/>
          </p:nvPr>
        </p:nvSpPr>
        <p:spPr>
          <a:xfrm>
            <a:off x="686834" y="1153572"/>
            <a:ext cx="3200400" cy="4461163"/>
          </a:xfrm>
        </p:spPr>
        <p:txBody>
          <a:bodyPr>
            <a:normAutofit/>
          </a:bodyPr>
          <a:lstStyle/>
          <a:p>
            <a:r>
              <a:rPr lang="en-US">
                <a:solidFill>
                  <a:srgbClr val="FFFFFF"/>
                </a:solidFill>
              </a:rPr>
              <a:t>References</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A4204EF-85E9-44DE-3AA6-CA680DC2F27D}"/>
              </a:ext>
            </a:extLst>
          </p:cNvPr>
          <p:cNvSpPr>
            <a:spLocks noGrp="1"/>
          </p:cNvSpPr>
          <p:nvPr>
            <p:ph idx="1"/>
          </p:nvPr>
        </p:nvSpPr>
        <p:spPr>
          <a:xfrm>
            <a:off x="4447308" y="591344"/>
            <a:ext cx="6906491" cy="5585619"/>
          </a:xfrm>
        </p:spPr>
        <p:txBody>
          <a:bodyPr anchor="ctr">
            <a:normAutofit fontScale="92500" lnSpcReduction="10000"/>
          </a:bodyPr>
          <a:lstStyle/>
          <a:p>
            <a:r>
              <a:rPr lang="en-US" sz="1500" dirty="0"/>
              <a:t>Cohen, D. &amp; O’Connor, M. (2004). Comparison and history. Europe in cross-national perspective. Routledge: New York.</a:t>
            </a:r>
          </a:p>
          <a:p>
            <a:r>
              <a:rPr lang="en-US" sz="1500" dirty="0"/>
              <a:t>Danso-Appiah, A., </a:t>
            </a:r>
            <a:r>
              <a:rPr lang="en-US" sz="1500" dirty="0" err="1"/>
              <a:t>Thi</a:t>
            </a:r>
            <a:r>
              <a:rPr lang="en-US" sz="1500" dirty="0"/>
              <a:t>, L.M., Ashinyo, M.E., </a:t>
            </a:r>
            <a:r>
              <a:rPr lang="en-US" sz="1500" dirty="0" err="1"/>
              <a:t>Vui</a:t>
            </a:r>
            <a:r>
              <a:rPr lang="en-US" sz="1500" dirty="0"/>
              <a:t>, L.T., Gyimah, L. and Chi, N.T.Q., 2021. Realist evaluation to improve health systems responsiveness to neglected health needs of vulnerable groups in Ghana and Vietnam: Study protocol. </a:t>
            </a:r>
            <a:r>
              <a:rPr lang="en-US" sz="1500" dirty="0" err="1"/>
              <a:t>Plos</a:t>
            </a:r>
            <a:r>
              <a:rPr lang="en-US" sz="1500" dirty="0"/>
              <a:t> One, 16(1), p.e0245755.</a:t>
            </a:r>
          </a:p>
          <a:p>
            <a:r>
              <a:rPr lang="en-US" sz="1500" dirty="0" err="1"/>
              <a:t>Djellouli</a:t>
            </a:r>
            <a:r>
              <a:rPr lang="en-US" sz="1500" dirty="0"/>
              <a:t>, N., Mann, S., Nambiar, B., </a:t>
            </a:r>
            <a:r>
              <a:rPr lang="en-US" sz="1500" dirty="0" err="1"/>
              <a:t>Meireles</a:t>
            </a:r>
            <a:r>
              <a:rPr lang="en-US" sz="1500" dirty="0"/>
              <a:t>, P., Miranda, D., Barros, H., </a:t>
            </a:r>
            <a:r>
              <a:rPr lang="en-US" sz="1500" dirty="0" err="1"/>
              <a:t>Bocoum</a:t>
            </a:r>
            <a:r>
              <a:rPr lang="en-US" sz="1500" dirty="0"/>
              <a:t>, F.Y., </a:t>
            </a:r>
            <a:r>
              <a:rPr lang="en-US" sz="1500" dirty="0" err="1"/>
              <a:t>Yaméogo</a:t>
            </a:r>
            <a:r>
              <a:rPr lang="en-US" sz="1500" dirty="0"/>
              <a:t>, W.M.E., </a:t>
            </a:r>
            <a:r>
              <a:rPr lang="en-US" sz="1500" dirty="0" err="1"/>
              <a:t>Yaméogo</a:t>
            </a:r>
            <a:r>
              <a:rPr lang="en-US" sz="1500" dirty="0"/>
              <a:t>, C., </a:t>
            </a:r>
            <a:r>
              <a:rPr lang="en-US" sz="1500" dirty="0" err="1"/>
              <a:t>Belemkoabga</a:t>
            </a:r>
            <a:r>
              <a:rPr lang="en-US" sz="1500" dirty="0"/>
              <a:t>, S. and </a:t>
            </a:r>
            <a:r>
              <a:rPr lang="en-US" sz="1500" dirty="0" err="1"/>
              <a:t>Tougri</a:t>
            </a:r>
            <a:r>
              <a:rPr lang="en-US" sz="1500" dirty="0"/>
              <a:t>, H., 2017. Improving postpartum care delivery and uptake by implementing context-specific interventions in four countries in Africa: a realist evaluation of the Missed Opportunities in Maternal and Infant Health (MOMI) project. BMJ global health, 2(4), p.e000408.</a:t>
            </a:r>
          </a:p>
          <a:p>
            <a:r>
              <a:rPr lang="en-US" sz="1500" dirty="0"/>
              <a:t>Gilmore, B. (2019). Realist evaluations in low- and middle-income countries: reflections and recommendations from the experiences of a foreign researcher. BMJ Global Health, 4(5), e001638. https://doi.org/10.1136/bmjgh-2019-001638 </a:t>
            </a:r>
          </a:p>
          <a:p>
            <a:r>
              <a:rPr lang="en-US" sz="1500" dirty="0" err="1"/>
              <a:t>Hantrais</a:t>
            </a:r>
            <a:r>
              <a:rPr lang="en-US" sz="1500" dirty="0"/>
              <a:t> &amp; </a:t>
            </a:r>
            <a:r>
              <a:rPr lang="en-US" sz="1500" dirty="0" err="1"/>
              <a:t>Mangen</a:t>
            </a:r>
            <a:r>
              <a:rPr lang="en-US" sz="1500" dirty="0"/>
              <a:t> (1996) Cross-national research methods in the social sciences</a:t>
            </a:r>
          </a:p>
          <a:p>
            <a:r>
              <a:rPr lang="en-US" sz="1500" dirty="0"/>
              <a:t>Greenhalgh, J. and Manzano, A., 2022. Understanding ‘</a:t>
            </a:r>
            <a:r>
              <a:rPr lang="en-US" sz="1500" dirty="0" err="1"/>
              <a:t>context’in</a:t>
            </a:r>
            <a:r>
              <a:rPr lang="en-US" sz="1500" dirty="0"/>
              <a:t> realist evaluation and synthesis. </a:t>
            </a:r>
            <a:r>
              <a:rPr lang="en-US" sz="1500"/>
              <a:t>International Journal of Social Research Methodology, 25(5), pp.583-595.</a:t>
            </a:r>
            <a:endParaRPr lang="en-US" sz="1500" dirty="0"/>
          </a:p>
          <a:p>
            <a:r>
              <a:rPr lang="en-US" sz="1500" dirty="0"/>
              <a:t>Pawson, R., 2006. Evidence-based policy: a realist perspective. London: Sage</a:t>
            </a:r>
          </a:p>
          <a:p>
            <a:r>
              <a:rPr lang="en-US" sz="1500" dirty="0"/>
              <a:t>Pawson, R., Tilley, N. and Tilley, N., 1997. Realistic evaluation. Sage.</a:t>
            </a:r>
          </a:p>
          <a:p>
            <a:r>
              <a:rPr lang="en-US" sz="1500" dirty="0"/>
              <a:t>Ragin, C.C., 2014. The comparative method. In The Comparative Method. University of California Press.</a:t>
            </a:r>
          </a:p>
          <a:p>
            <a:r>
              <a:rPr lang="en-US" sz="1500" dirty="0"/>
              <a:t>Robert, E. and </a:t>
            </a:r>
            <a:r>
              <a:rPr lang="en-US" sz="1500" dirty="0" err="1"/>
              <a:t>Ridde</a:t>
            </a:r>
            <a:r>
              <a:rPr lang="en-US" sz="1500" dirty="0"/>
              <a:t>, V., 2020. Dealing with complexity and heterogeneity in a collaborative realist multiple case study in low-and middle-income countries. SAGE Publications Ltd.</a:t>
            </a:r>
            <a:endParaRPr lang="en-GB" sz="1500" dirty="0"/>
          </a:p>
          <a:p>
            <a:endParaRPr lang="en-US" sz="1500" dirty="0"/>
          </a:p>
          <a:p>
            <a:endParaRPr lang="en-GB" sz="1500" dirty="0"/>
          </a:p>
        </p:txBody>
      </p:sp>
    </p:spTree>
    <p:extLst>
      <p:ext uri="{BB962C8B-B14F-4D97-AF65-F5344CB8AC3E}">
        <p14:creationId xmlns:p14="http://schemas.microsoft.com/office/powerpoint/2010/main" val="91366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0366-BAD6-C3D2-FCEC-7E85C404CF91}"/>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CD61D143-B7A7-74D2-4656-7517449FC242}"/>
              </a:ext>
            </a:extLst>
          </p:cNvPr>
          <p:cNvSpPr>
            <a:spLocks noGrp="1"/>
          </p:cNvSpPr>
          <p:nvPr>
            <p:ph idx="1"/>
          </p:nvPr>
        </p:nvSpPr>
        <p:spPr/>
        <p:txBody>
          <a:bodyPr/>
          <a:lstStyle/>
          <a:p>
            <a:r>
              <a:rPr lang="en-GB" dirty="0"/>
              <a:t>Basic information about cross-country comparisons and about realist evaluation </a:t>
            </a:r>
          </a:p>
          <a:p>
            <a:r>
              <a:rPr lang="en-GB" dirty="0"/>
              <a:t>4 key learning areas (methodological musings).</a:t>
            </a:r>
          </a:p>
          <a:p>
            <a:pPr marL="914400" lvl="1" indent="-457200">
              <a:buFont typeface="+mj-lt"/>
              <a:buAutoNum type="arabicPeriod"/>
            </a:pPr>
            <a:r>
              <a:rPr lang="en-GB" dirty="0"/>
              <a:t>Realist evaluation and cross-country comparisons</a:t>
            </a:r>
          </a:p>
          <a:p>
            <a:pPr marL="914400" lvl="1" indent="-457200">
              <a:buFont typeface="+mj-lt"/>
              <a:buAutoNum type="arabicPeriod"/>
            </a:pPr>
            <a:r>
              <a:rPr lang="en-GB" dirty="0"/>
              <a:t>Programme theory and comparisons</a:t>
            </a:r>
          </a:p>
          <a:p>
            <a:pPr marL="914400" lvl="1" indent="-457200">
              <a:buFont typeface="+mj-lt"/>
              <a:buAutoNum type="arabicPeriod"/>
            </a:pPr>
            <a:r>
              <a:rPr lang="en-US" dirty="0"/>
              <a:t>Quality &amp; quantity of data and country comparators</a:t>
            </a:r>
            <a:endParaRPr lang="en-GB" dirty="0"/>
          </a:p>
          <a:p>
            <a:pPr marL="914400" lvl="1" indent="-457200">
              <a:buFont typeface="+mj-lt"/>
              <a:buAutoNum type="arabicPeriod"/>
            </a:pPr>
            <a:r>
              <a:rPr lang="en-GB" dirty="0"/>
              <a:t>Moving from CMOs to middle-range theory (work in progress)</a:t>
            </a:r>
          </a:p>
        </p:txBody>
      </p:sp>
      <p:sp>
        <p:nvSpPr>
          <p:cNvPr id="4" name="Date Placeholder 3">
            <a:extLst>
              <a:ext uri="{FF2B5EF4-FFF2-40B4-BE49-F238E27FC236}">
                <a16:creationId xmlns:a16="http://schemas.microsoft.com/office/drawing/2014/main" id="{CF2BBA22-2C11-0890-A423-99AF65C75E56}"/>
              </a:ext>
            </a:extLst>
          </p:cNvPr>
          <p:cNvSpPr>
            <a:spLocks noGrp="1"/>
          </p:cNvSpPr>
          <p:nvPr>
            <p:ph type="dt" sz="half" idx="10"/>
          </p:nvPr>
        </p:nvSpPr>
        <p:spPr/>
        <p:txBody>
          <a:bodyPr/>
          <a:lstStyle/>
          <a:p>
            <a:fld id="{0F996519-E62D-4F8C-AE1E-36928EC7D15C}" type="datetime1">
              <a:rPr lang="en-US" smtClean="0"/>
              <a:t>4/18/2024</a:t>
            </a:fld>
            <a:endParaRPr lang="en-US"/>
          </a:p>
        </p:txBody>
      </p:sp>
      <p:sp>
        <p:nvSpPr>
          <p:cNvPr id="5" name="Footer Placeholder 4">
            <a:extLst>
              <a:ext uri="{FF2B5EF4-FFF2-40B4-BE49-F238E27FC236}">
                <a16:creationId xmlns:a16="http://schemas.microsoft.com/office/drawing/2014/main" id="{0FFCB78D-75D8-518C-BE2D-049C8E684C68}"/>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78086A4-629C-0E75-96BE-E10FA9784E83}"/>
              </a:ext>
            </a:extLst>
          </p:cNvPr>
          <p:cNvSpPr>
            <a:spLocks noGrp="1"/>
          </p:cNvSpPr>
          <p:nvPr>
            <p:ph type="sldNum" sz="quarter" idx="12"/>
          </p:nvPr>
        </p:nvSpPr>
        <p:spPr/>
        <p:txBody>
          <a:bodyPr/>
          <a:lstStyle/>
          <a:p>
            <a:fld id="{6E91CC32-6A6B-4E2E-BBA1-6864F305DA26}" type="slidenum">
              <a:rPr lang="en-US" smtClean="0"/>
              <a:t>3</a:t>
            </a:fld>
            <a:endParaRPr lang="en-US"/>
          </a:p>
        </p:txBody>
      </p:sp>
    </p:spTree>
    <p:extLst>
      <p:ext uri="{BB962C8B-B14F-4D97-AF65-F5344CB8AC3E}">
        <p14:creationId xmlns:p14="http://schemas.microsoft.com/office/powerpoint/2010/main" val="3975530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D8D635D-632C-0F8E-A154-3339809E0BAE}"/>
              </a:ext>
            </a:extLst>
          </p:cNvPr>
          <p:cNvSpPr>
            <a:spLocks noGrp="1"/>
          </p:cNvSpPr>
          <p:nvPr>
            <p:ph type="title"/>
          </p:nvPr>
        </p:nvSpPr>
        <p:spPr>
          <a:xfrm>
            <a:off x="1774826" y="100801"/>
            <a:ext cx="5902325" cy="954087"/>
          </a:xfrm>
        </p:spPr>
        <p:txBody>
          <a:bodyPr/>
          <a:lstStyle/>
          <a:p>
            <a:r>
              <a:rPr lang="en-US" dirty="0"/>
              <a:t>Realist Evaluation</a:t>
            </a:r>
          </a:p>
        </p:txBody>
      </p:sp>
      <p:graphicFrame>
        <p:nvGraphicFramePr>
          <p:cNvPr id="9" name="Content Placeholder 5">
            <a:extLst>
              <a:ext uri="{FF2B5EF4-FFF2-40B4-BE49-F238E27FC236}">
                <a16:creationId xmlns:a16="http://schemas.microsoft.com/office/drawing/2014/main" id="{F668480D-3ED2-2861-E972-29BD1DB64BEA}"/>
              </a:ext>
            </a:extLst>
          </p:cNvPr>
          <p:cNvGraphicFramePr>
            <a:graphicFrameLocks noGrp="1"/>
          </p:cNvGraphicFramePr>
          <p:nvPr>
            <p:ph idx="1"/>
            <p:extLst>
              <p:ext uri="{D42A27DB-BD31-4B8C-83A1-F6EECF244321}">
                <p14:modId xmlns:p14="http://schemas.microsoft.com/office/powerpoint/2010/main" val="3846983653"/>
              </p:ext>
            </p:extLst>
          </p:nvPr>
        </p:nvGraphicFramePr>
        <p:xfrm>
          <a:off x="1770063" y="1485900"/>
          <a:ext cx="8647112"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3208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575E-FA23-CD4A-3B15-A09E89B938A3}"/>
              </a:ext>
            </a:extLst>
          </p:cNvPr>
          <p:cNvSpPr>
            <a:spLocks noGrp="1"/>
          </p:cNvSpPr>
          <p:nvPr>
            <p:ph type="title"/>
          </p:nvPr>
        </p:nvSpPr>
        <p:spPr/>
        <p:txBody>
          <a:bodyPr/>
          <a:lstStyle/>
          <a:p>
            <a:r>
              <a:rPr lang="en-GB" dirty="0"/>
              <a:t>Types of cross-country comparisons</a:t>
            </a:r>
          </a:p>
        </p:txBody>
      </p:sp>
      <p:sp>
        <p:nvSpPr>
          <p:cNvPr id="3" name="Content Placeholder 2">
            <a:extLst>
              <a:ext uri="{FF2B5EF4-FFF2-40B4-BE49-F238E27FC236}">
                <a16:creationId xmlns:a16="http://schemas.microsoft.com/office/drawing/2014/main" id="{DBBF4800-406A-6FD0-57FC-AD5EB98FA568}"/>
              </a:ext>
            </a:extLst>
          </p:cNvPr>
          <p:cNvSpPr>
            <a:spLocks noGrp="1"/>
          </p:cNvSpPr>
          <p:nvPr>
            <p:ph idx="1"/>
          </p:nvPr>
        </p:nvSpPr>
        <p:spPr/>
        <p:txBody>
          <a:bodyPr>
            <a:normAutofit/>
          </a:bodyPr>
          <a:lstStyle/>
          <a:p>
            <a:r>
              <a:rPr lang="en-GB" dirty="0"/>
              <a:t>Kohn (1989:20) 4 types of comparisons that shade into each other:</a:t>
            </a:r>
          </a:p>
          <a:p>
            <a:pPr marL="914400" lvl="1" indent="-457200">
              <a:buFont typeface="+mj-lt"/>
              <a:buAutoNum type="arabicPeriod"/>
            </a:pPr>
            <a:r>
              <a:rPr lang="en-GB" b="1" dirty="0"/>
              <a:t>The nation is object of study</a:t>
            </a:r>
            <a:r>
              <a:rPr lang="en-GB" dirty="0"/>
              <a:t>. How this country compares with the other</a:t>
            </a:r>
          </a:p>
          <a:p>
            <a:pPr marL="914400" lvl="1" indent="-457200">
              <a:buFont typeface="+mj-lt"/>
              <a:buAutoNum type="arabicPeriod"/>
            </a:pPr>
            <a:r>
              <a:rPr lang="en-GB" b="1" dirty="0"/>
              <a:t>The nation is </a:t>
            </a:r>
            <a:r>
              <a:rPr lang="en-GB" b="1" dirty="0">
                <a:solidFill>
                  <a:srgbClr val="FF0000"/>
                </a:solidFill>
              </a:rPr>
              <a:t>context</a:t>
            </a:r>
            <a:r>
              <a:rPr lang="en-GB" b="1" dirty="0"/>
              <a:t> of study</a:t>
            </a:r>
            <a:r>
              <a:rPr lang="en-GB" dirty="0"/>
              <a:t>. </a:t>
            </a:r>
            <a:r>
              <a:rPr lang="en-GB" dirty="0" err="1"/>
              <a:t>Scheuch’s</a:t>
            </a:r>
            <a:r>
              <a:rPr lang="en-GB" dirty="0"/>
              <a:t> (1967) </a:t>
            </a:r>
            <a:r>
              <a:rPr lang="en-GB" b="1" dirty="0"/>
              <a:t>“nation is context</a:t>
            </a:r>
            <a:r>
              <a:rPr lang="en-GB" dirty="0"/>
              <a:t>”. Interested in the generality of interpretations about how certain social systems operate. E.g. We compare nations to learn more about how hospitals work as an example of the efficiency of public health systems.</a:t>
            </a:r>
          </a:p>
          <a:p>
            <a:pPr marL="914400" lvl="1" indent="-457200">
              <a:buFont typeface="+mj-lt"/>
              <a:buAutoNum type="arabicPeriod"/>
            </a:pPr>
            <a:r>
              <a:rPr lang="en-GB" b="1" dirty="0"/>
              <a:t>The nation is unit of analysis</a:t>
            </a:r>
            <a:r>
              <a:rPr lang="en-GB" dirty="0"/>
              <a:t>. Seek to establish relationships among characteristics of nations (group of countries classified according to some dimensions)</a:t>
            </a:r>
          </a:p>
          <a:p>
            <a:pPr marL="914400" lvl="1" indent="-457200">
              <a:buFont typeface="+mj-lt"/>
              <a:buAutoNum type="arabicPeriod"/>
            </a:pPr>
            <a:r>
              <a:rPr lang="en-GB" b="1" dirty="0"/>
              <a:t>Those that are transnational in character</a:t>
            </a:r>
            <a:r>
              <a:rPr lang="en-GB" dirty="0"/>
              <a:t>. Nations as components of larger international systems that are interrelated.</a:t>
            </a:r>
          </a:p>
        </p:txBody>
      </p:sp>
      <p:sp>
        <p:nvSpPr>
          <p:cNvPr id="4" name="Date Placeholder 3">
            <a:extLst>
              <a:ext uri="{FF2B5EF4-FFF2-40B4-BE49-F238E27FC236}">
                <a16:creationId xmlns:a16="http://schemas.microsoft.com/office/drawing/2014/main" id="{F32790C7-541C-686D-BC4D-6D23444FFD68}"/>
              </a:ext>
            </a:extLst>
          </p:cNvPr>
          <p:cNvSpPr>
            <a:spLocks noGrp="1"/>
          </p:cNvSpPr>
          <p:nvPr>
            <p:ph type="dt" sz="half" idx="10"/>
          </p:nvPr>
        </p:nvSpPr>
        <p:spPr/>
        <p:txBody>
          <a:bodyPr/>
          <a:lstStyle/>
          <a:p>
            <a:fld id="{0F996519-E62D-4F8C-AE1E-36928EC7D15C}" type="datetime1">
              <a:rPr lang="en-US" smtClean="0"/>
              <a:t>4/18/2024</a:t>
            </a:fld>
            <a:endParaRPr lang="en-US"/>
          </a:p>
        </p:txBody>
      </p:sp>
      <p:sp>
        <p:nvSpPr>
          <p:cNvPr id="5" name="Footer Placeholder 4">
            <a:extLst>
              <a:ext uri="{FF2B5EF4-FFF2-40B4-BE49-F238E27FC236}">
                <a16:creationId xmlns:a16="http://schemas.microsoft.com/office/drawing/2014/main" id="{4D7611BD-68C3-F026-A1DD-E421E24BB6F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20A977D9-071B-1A21-992D-1FB7B1CB1DAC}"/>
              </a:ext>
            </a:extLst>
          </p:cNvPr>
          <p:cNvSpPr>
            <a:spLocks noGrp="1"/>
          </p:cNvSpPr>
          <p:nvPr>
            <p:ph type="sldNum" sz="quarter" idx="12"/>
          </p:nvPr>
        </p:nvSpPr>
        <p:spPr/>
        <p:txBody>
          <a:bodyPr/>
          <a:lstStyle/>
          <a:p>
            <a:fld id="{6E91CC32-6A6B-4E2E-BBA1-6864F305DA26}" type="slidenum">
              <a:rPr lang="en-US" smtClean="0"/>
              <a:t>5</a:t>
            </a:fld>
            <a:endParaRPr lang="en-US"/>
          </a:p>
        </p:txBody>
      </p:sp>
    </p:spTree>
    <p:extLst>
      <p:ext uri="{BB962C8B-B14F-4D97-AF65-F5344CB8AC3E}">
        <p14:creationId xmlns:p14="http://schemas.microsoft.com/office/powerpoint/2010/main" val="91144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001C1FCA-136F-E764-E738-4A53D7239CFE}"/>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Realist Evaluation and Cross-Country Comparisons</a:t>
            </a:r>
          </a:p>
        </p:txBody>
      </p:sp>
      <p:sp>
        <p:nvSpPr>
          <p:cNvPr id="8" name="Text Placeholder 7">
            <a:extLst>
              <a:ext uri="{FF2B5EF4-FFF2-40B4-BE49-F238E27FC236}">
                <a16:creationId xmlns:a16="http://schemas.microsoft.com/office/drawing/2014/main" id="{6A7CD9B7-B77F-DB37-37DE-DE01924778A6}"/>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r>
              <a:rPr lang="en-US" sz="2800" kern="1200" dirty="0">
                <a:solidFill>
                  <a:schemeClr val="tx1"/>
                </a:solidFill>
                <a:latin typeface="+mn-lt"/>
                <a:ea typeface="+mn-ea"/>
                <a:cs typeface="+mn-cs"/>
              </a:rPr>
              <a:t>Methodological Musing 1</a:t>
            </a:r>
          </a:p>
        </p:txBody>
      </p:sp>
      <p:sp>
        <p:nvSpPr>
          <p:cNvPr id="19" name="Rectangle 1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DAA55CF-195F-A13D-8E91-1E7CDC5D2A10}"/>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6E91CC32-6A6B-4E2E-BBA1-6864F305DA26}" type="slidenum">
              <a:rPr lang="en-US">
                <a:solidFill>
                  <a:schemeClr val="tx1">
                    <a:lumMod val="50000"/>
                    <a:lumOff val="50000"/>
                  </a:schemeClr>
                </a:solidFill>
              </a:rPr>
              <a:pPr>
                <a:spcAft>
                  <a:spcPts val="600"/>
                </a:spcAft>
              </a:pPr>
              <a:t>6</a:t>
            </a:fld>
            <a:endParaRPr lang="en-US">
              <a:solidFill>
                <a:schemeClr val="tx1">
                  <a:lumMod val="50000"/>
                  <a:lumOff val="50000"/>
                </a:schemeClr>
              </a:solidFill>
            </a:endParaRPr>
          </a:p>
        </p:txBody>
      </p:sp>
    </p:spTree>
    <p:extLst>
      <p:ext uri="{BB962C8B-B14F-4D97-AF65-F5344CB8AC3E}">
        <p14:creationId xmlns:p14="http://schemas.microsoft.com/office/powerpoint/2010/main" val="383583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27DA90-6D91-E80B-6704-6B9D684E170E}"/>
              </a:ext>
            </a:extLst>
          </p:cNvPr>
          <p:cNvSpPr>
            <a:spLocks noGrp="1"/>
          </p:cNvSpPr>
          <p:nvPr>
            <p:ph type="title"/>
          </p:nvPr>
        </p:nvSpPr>
        <p:spPr>
          <a:xfrm>
            <a:off x="411480" y="991443"/>
            <a:ext cx="4443154" cy="1087819"/>
          </a:xfrm>
        </p:spPr>
        <p:txBody>
          <a:bodyPr anchor="b">
            <a:normAutofit/>
          </a:bodyPr>
          <a:lstStyle/>
          <a:p>
            <a:r>
              <a:rPr lang="en-GB" sz="3100" dirty="0"/>
              <a:t>Realist evaluation &amp; Cross-Country Comparisons</a:t>
            </a:r>
          </a:p>
        </p:txBody>
      </p:sp>
      <p:sp>
        <p:nvSpPr>
          <p:cNvPr id="55" name="Rectangle 54">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7" name="Rectangle 56">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E38DCAA-DCF7-3759-290D-CA2BDE4949E2}"/>
              </a:ext>
            </a:extLst>
          </p:cNvPr>
          <p:cNvSpPr>
            <a:spLocks noGrp="1"/>
          </p:cNvSpPr>
          <p:nvPr>
            <p:ph idx="1"/>
          </p:nvPr>
        </p:nvSpPr>
        <p:spPr>
          <a:xfrm>
            <a:off x="411480" y="2684095"/>
            <a:ext cx="4443154" cy="3492868"/>
          </a:xfrm>
        </p:spPr>
        <p:txBody>
          <a:bodyPr>
            <a:normAutofit/>
          </a:bodyPr>
          <a:lstStyle/>
          <a:p>
            <a:r>
              <a:rPr lang="en-US" sz="2000" dirty="0"/>
              <a:t>Researchers embarking in international projects are </a:t>
            </a:r>
            <a:r>
              <a:rPr lang="en-US" sz="2000" b="1" dirty="0">
                <a:solidFill>
                  <a:srgbClr val="FF0000"/>
                </a:solidFill>
              </a:rPr>
              <a:t>often criticized for being unaware of the limitations of comparative </a:t>
            </a:r>
            <a:r>
              <a:rPr lang="en-US" sz="2000" dirty="0"/>
              <a:t>research methods and of “contexts”</a:t>
            </a:r>
          </a:p>
          <a:p>
            <a:r>
              <a:rPr lang="en-US" sz="2000" dirty="0"/>
              <a:t>Not achieving “</a:t>
            </a:r>
            <a:r>
              <a:rPr lang="en-US" sz="2000" b="1" dirty="0">
                <a:solidFill>
                  <a:srgbClr val="FF0000"/>
                </a:solidFill>
              </a:rPr>
              <a:t>adequate </a:t>
            </a:r>
            <a:r>
              <a:rPr lang="en-US" sz="2000" dirty="0"/>
              <a:t>knowledge of context”</a:t>
            </a:r>
          </a:p>
          <a:p>
            <a:r>
              <a:rPr lang="en-US" sz="2000" dirty="0"/>
              <a:t>But realist evaluators know </a:t>
            </a:r>
            <a:r>
              <a:rPr lang="en-US" sz="2000" b="1" dirty="0"/>
              <a:t>that context shapes the mechanisms through which interventions work.</a:t>
            </a:r>
          </a:p>
          <a:p>
            <a:endParaRPr lang="en-GB" sz="1800" dirty="0"/>
          </a:p>
        </p:txBody>
      </p:sp>
      <p:pic>
        <p:nvPicPr>
          <p:cNvPr id="7" name="Picture 6">
            <a:extLst>
              <a:ext uri="{FF2B5EF4-FFF2-40B4-BE49-F238E27FC236}">
                <a16:creationId xmlns:a16="http://schemas.microsoft.com/office/drawing/2014/main" id="{E16A0C63-F5F7-90E8-47B6-E3AB5B310670}"/>
              </a:ext>
            </a:extLst>
          </p:cNvPr>
          <p:cNvPicPr>
            <a:picLocks noChangeAspect="1"/>
          </p:cNvPicPr>
          <p:nvPr/>
        </p:nvPicPr>
        <p:blipFill>
          <a:blip r:embed="rId2"/>
          <a:stretch>
            <a:fillRect/>
          </a:stretch>
        </p:blipFill>
        <p:spPr>
          <a:xfrm>
            <a:off x="5385816" y="986163"/>
            <a:ext cx="6440424" cy="4830319"/>
          </a:xfrm>
          <a:prstGeom prst="rect">
            <a:avLst/>
          </a:prstGeom>
        </p:spPr>
      </p:pic>
      <p:sp>
        <p:nvSpPr>
          <p:cNvPr id="6" name="Slide Number Placeholder 5">
            <a:extLst>
              <a:ext uri="{FF2B5EF4-FFF2-40B4-BE49-F238E27FC236}">
                <a16:creationId xmlns:a16="http://schemas.microsoft.com/office/drawing/2014/main" id="{63CAEBED-4934-8670-B957-CE8336F0564A}"/>
              </a:ext>
            </a:extLst>
          </p:cNvPr>
          <p:cNvSpPr>
            <a:spLocks noGrp="1"/>
          </p:cNvSpPr>
          <p:nvPr>
            <p:ph type="sldNum" sz="quarter" idx="12"/>
          </p:nvPr>
        </p:nvSpPr>
        <p:spPr>
          <a:xfrm>
            <a:off x="9037321" y="6356350"/>
            <a:ext cx="2743200" cy="365125"/>
          </a:xfrm>
        </p:spPr>
        <p:txBody>
          <a:bodyPr>
            <a:normAutofit/>
          </a:bodyPr>
          <a:lstStyle/>
          <a:p>
            <a:pPr>
              <a:spcAft>
                <a:spcPts val="600"/>
              </a:spcAft>
            </a:pPr>
            <a:fld id="{6E91CC32-6A6B-4E2E-BBA1-6864F305DA26}" type="slidenum">
              <a:rPr lang="en-US">
                <a:solidFill>
                  <a:schemeClr val="tx1">
                    <a:lumMod val="50000"/>
                    <a:lumOff val="50000"/>
                  </a:schemeClr>
                </a:solidFill>
              </a:rPr>
              <a:pPr>
                <a:spcAft>
                  <a:spcPts val="600"/>
                </a:spcAft>
              </a:pPr>
              <a:t>7</a:t>
            </a:fld>
            <a:endParaRPr lang="en-US">
              <a:solidFill>
                <a:schemeClr val="tx1">
                  <a:lumMod val="50000"/>
                  <a:lumOff val="50000"/>
                </a:schemeClr>
              </a:solidFill>
            </a:endParaRPr>
          </a:p>
        </p:txBody>
      </p:sp>
    </p:spTree>
    <p:extLst>
      <p:ext uri="{BB962C8B-B14F-4D97-AF65-F5344CB8AC3E}">
        <p14:creationId xmlns:p14="http://schemas.microsoft.com/office/powerpoint/2010/main" val="292055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D0C805-AF75-594C-DED9-DCA32AEDD969}"/>
              </a:ext>
            </a:extLst>
          </p:cNvPr>
          <p:cNvSpPr>
            <a:spLocks noGrp="1"/>
          </p:cNvSpPr>
          <p:nvPr>
            <p:ph type="title"/>
          </p:nvPr>
        </p:nvSpPr>
        <p:spPr>
          <a:xfrm>
            <a:off x="1001684" y="170412"/>
            <a:ext cx="10178934" cy="1328730"/>
          </a:xfrm>
        </p:spPr>
        <p:txBody>
          <a:bodyPr vert="horz" lIns="91440" tIns="45720" rIns="91440" bIns="45720" rtlCol="0" anchor="b">
            <a:noAutofit/>
          </a:bodyPr>
          <a:lstStyle/>
          <a:p>
            <a:pPr algn="ctr"/>
            <a:r>
              <a:rPr lang="en-US" sz="2400" kern="1200" dirty="0">
                <a:solidFill>
                  <a:schemeClr val="tx1"/>
                </a:solidFill>
                <a:latin typeface="+mj-lt"/>
                <a:ea typeface="+mj-ea"/>
                <a:cs typeface="+mj-cs"/>
              </a:rPr>
              <a:t>Pawson, 2013: </a:t>
            </a:r>
            <a:r>
              <a:rPr lang="en-US" sz="2400" b="1" kern="1200" dirty="0">
                <a:solidFill>
                  <a:schemeClr val="tx1"/>
                </a:solidFill>
                <a:latin typeface="+mj-lt"/>
                <a:ea typeface="+mj-ea"/>
                <a:cs typeface="+mj-cs"/>
              </a:rPr>
              <a:t>“What works in Wigan on a wet Wednesday will not necessarily work in Truro on a thunderous Thursday”</a:t>
            </a:r>
            <a:br>
              <a:rPr lang="en-US" sz="2400" b="1" kern="1200" dirty="0">
                <a:solidFill>
                  <a:schemeClr val="tx1"/>
                </a:solidFill>
                <a:latin typeface="+mj-lt"/>
                <a:ea typeface="+mj-ea"/>
                <a:cs typeface="+mj-cs"/>
              </a:rPr>
            </a:br>
            <a:r>
              <a:rPr lang="en-US" sz="2400" kern="1200" dirty="0">
                <a:solidFill>
                  <a:schemeClr val="tx1"/>
                </a:solidFill>
                <a:latin typeface="+mj-lt"/>
                <a:ea typeface="+mj-ea"/>
                <a:cs typeface="+mj-cs"/>
              </a:rPr>
              <a:t>Response Team, 2021: </a:t>
            </a:r>
            <a:r>
              <a:rPr lang="en-US" sz="2400" b="1" kern="1200" dirty="0">
                <a:solidFill>
                  <a:srgbClr val="FF0000"/>
                </a:solidFill>
                <a:latin typeface="+mj-lt"/>
                <a:ea typeface="+mj-ea"/>
                <a:cs typeface="+mj-cs"/>
              </a:rPr>
              <a:t>“What works in Hanoi on a wet Wednesday will not necessarily work in Accra on a thunderous Thursday</a:t>
            </a:r>
            <a:r>
              <a:rPr lang="en-US" sz="2400" kern="1200" dirty="0">
                <a:solidFill>
                  <a:srgbClr val="FF0000"/>
                </a:solidFill>
                <a:latin typeface="+mj-lt"/>
                <a:ea typeface="+mj-ea"/>
                <a:cs typeface="+mj-cs"/>
              </a:rPr>
              <a:t>”</a:t>
            </a:r>
          </a:p>
        </p:txBody>
      </p:sp>
      <p:pic>
        <p:nvPicPr>
          <p:cNvPr id="6" name="Picture 5">
            <a:extLst>
              <a:ext uri="{FF2B5EF4-FFF2-40B4-BE49-F238E27FC236}">
                <a16:creationId xmlns:a16="http://schemas.microsoft.com/office/drawing/2014/main" id="{A4BEE1A8-779E-AFF7-DDD6-D87338144BB1}"/>
              </a:ext>
            </a:extLst>
          </p:cNvPr>
          <p:cNvPicPr>
            <a:picLocks noChangeAspect="1"/>
          </p:cNvPicPr>
          <p:nvPr/>
        </p:nvPicPr>
        <p:blipFill>
          <a:blip r:embed="rId3">
            <a:extLst>
              <a:ext uri="{28A0092B-C50C-407E-A947-70E740481C1C}">
                <a14:useLocalDpi xmlns:a14="http://schemas.microsoft.com/office/drawing/2010/main" val="0"/>
              </a:ext>
            </a:extLst>
          </a:blip>
          <a:srcRect t="5309" b="5309"/>
          <a:stretch/>
        </p:blipFill>
        <p:spPr>
          <a:xfrm>
            <a:off x="190917" y="2410448"/>
            <a:ext cx="5803323" cy="3890357"/>
          </a:xfrm>
          <a:prstGeom prst="rect">
            <a:avLst/>
          </a:prstGeom>
        </p:spPr>
      </p:pic>
      <p:pic>
        <p:nvPicPr>
          <p:cNvPr id="7" name="Picture 6">
            <a:extLst>
              <a:ext uri="{FF2B5EF4-FFF2-40B4-BE49-F238E27FC236}">
                <a16:creationId xmlns:a16="http://schemas.microsoft.com/office/drawing/2014/main" id="{F74B6276-D92E-AF6D-A381-E71691ED3C98}"/>
              </a:ext>
            </a:extLst>
          </p:cNvPr>
          <p:cNvPicPr>
            <a:picLocks noChangeAspect="1"/>
          </p:cNvPicPr>
          <p:nvPr/>
        </p:nvPicPr>
        <p:blipFill>
          <a:blip r:embed="rId4">
            <a:extLst>
              <a:ext uri="{28A0092B-C50C-407E-A947-70E740481C1C}">
                <a14:useLocalDpi xmlns:a14="http://schemas.microsoft.com/office/drawing/2010/main" val="0"/>
              </a:ext>
            </a:extLst>
          </a:blip>
          <a:srcRect t="5309" b="5309"/>
          <a:stretch/>
        </p:blipFill>
        <p:spPr>
          <a:xfrm>
            <a:off x="6189934" y="2410448"/>
            <a:ext cx="5803323" cy="3890357"/>
          </a:xfrm>
          <a:prstGeom prst="rect">
            <a:avLst/>
          </a:prstGeom>
        </p:spPr>
      </p:pic>
      <p:sp>
        <p:nvSpPr>
          <p:cNvPr id="5" name="Slide Number Placeholder 4">
            <a:extLst>
              <a:ext uri="{FF2B5EF4-FFF2-40B4-BE49-F238E27FC236}">
                <a16:creationId xmlns:a16="http://schemas.microsoft.com/office/drawing/2014/main" id="{17E3D008-4D91-C864-0092-298FF454696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E91CC32-6A6B-4E2E-BBA1-6864F305DA26}" type="slidenum">
              <a:rPr lang="en-US" smtClean="0"/>
              <a:pPr>
                <a:spcAft>
                  <a:spcPts val="600"/>
                </a:spcAft>
              </a:pPr>
              <a:t>8</a:t>
            </a:fld>
            <a:endParaRPr lang="en-US"/>
          </a:p>
        </p:txBody>
      </p:sp>
      <p:sp>
        <p:nvSpPr>
          <p:cNvPr id="3" name="TextBox 2">
            <a:extLst>
              <a:ext uri="{FF2B5EF4-FFF2-40B4-BE49-F238E27FC236}">
                <a16:creationId xmlns:a16="http://schemas.microsoft.com/office/drawing/2014/main" id="{AD746732-4694-2EEB-AADF-16227ECC29AB}"/>
              </a:ext>
            </a:extLst>
          </p:cNvPr>
          <p:cNvSpPr txBox="1"/>
          <p:nvPr/>
        </p:nvSpPr>
        <p:spPr>
          <a:xfrm>
            <a:off x="2307771" y="6356350"/>
            <a:ext cx="1883229" cy="369332"/>
          </a:xfrm>
          <a:prstGeom prst="rect">
            <a:avLst/>
          </a:prstGeom>
          <a:noFill/>
        </p:spPr>
        <p:txBody>
          <a:bodyPr wrap="square" rtlCol="0">
            <a:spAutoFit/>
          </a:bodyPr>
          <a:lstStyle/>
          <a:p>
            <a:r>
              <a:rPr lang="en-GB" b="1" dirty="0"/>
              <a:t>HANOI</a:t>
            </a:r>
          </a:p>
        </p:txBody>
      </p:sp>
      <p:sp>
        <p:nvSpPr>
          <p:cNvPr id="4" name="TextBox 3">
            <a:extLst>
              <a:ext uri="{FF2B5EF4-FFF2-40B4-BE49-F238E27FC236}">
                <a16:creationId xmlns:a16="http://schemas.microsoft.com/office/drawing/2014/main" id="{B4F6AEF2-FF7B-6A2A-EB71-7BF8EF6521FA}"/>
              </a:ext>
            </a:extLst>
          </p:cNvPr>
          <p:cNvSpPr txBox="1"/>
          <p:nvPr/>
        </p:nvSpPr>
        <p:spPr>
          <a:xfrm>
            <a:off x="8001000" y="6420406"/>
            <a:ext cx="1883229" cy="369332"/>
          </a:xfrm>
          <a:prstGeom prst="rect">
            <a:avLst/>
          </a:prstGeom>
          <a:noFill/>
        </p:spPr>
        <p:txBody>
          <a:bodyPr wrap="square" rtlCol="0">
            <a:spAutoFit/>
          </a:bodyPr>
          <a:lstStyle/>
          <a:p>
            <a:r>
              <a:rPr lang="en-GB" b="1" dirty="0"/>
              <a:t>ACCRA</a:t>
            </a:r>
          </a:p>
        </p:txBody>
      </p:sp>
    </p:spTree>
    <p:extLst>
      <p:ext uri="{BB962C8B-B14F-4D97-AF65-F5344CB8AC3E}">
        <p14:creationId xmlns:p14="http://schemas.microsoft.com/office/powerpoint/2010/main" val="3633048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4D6531-9137-1CDB-979E-77C9D092FA35}"/>
              </a:ext>
            </a:extLst>
          </p:cNvPr>
          <p:cNvPicPr>
            <a:picLocks noChangeAspect="1"/>
          </p:cNvPicPr>
          <p:nvPr/>
        </p:nvPicPr>
        <p:blipFill rotWithShape="1">
          <a:blip r:embed="rId2"/>
          <a:srcRect t="14741" b="2438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6">
            <a:extLst>
              <a:ext uri="{FF2B5EF4-FFF2-40B4-BE49-F238E27FC236}">
                <a16:creationId xmlns:a16="http://schemas.microsoft.com/office/drawing/2014/main" id="{146D649F-D239-5697-DF37-4B8C44EEEDA9}"/>
              </a:ext>
            </a:extLst>
          </p:cNvPr>
          <p:cNvSpPr>
            <a:spLocks noGrp="1"/>
          </p:cNvSpPr>
          <p:nvPr>
            <p:ph idx="1"/>
          </p:nvPr>
        </p:nvSpPr>
        <p:spPr>
          <a:xfrm>
            <a:off x="4223982" y="3752850"/>
            <a:ext cx="7485413" cy="2452687"/>
          </a:xfrm>
        </p:spPr>
        <p:txBody>
          <a:bodyPr anchor="ctr">
            <a:normAutofit/>
          </a:bodyPr>
          <a:lstStyle/>
          <a:p>
            <a:pPr marL="0" indent="0">
              <a:buNone/>
            </a:pPr>
            <a:r>
              <a:rPr lang="en-US" sz="3200" dirty="0"/>
              <a:t>“Even the maligned comparison of apples and oranges is legitimate if the larger quest is for the </a:t>
            </a:r>
            <a:r>
              <a:rPr lang="en-US" sz="3200" dirty="0">
                <a:solidFill>
                  <a:srgbClr val="FF0000"/>
                </a:solidFill>
              </a:rPr>
              <a:t>essence</a:t>
            </a:r>
            <a:r>
              <a:rPr lang="en-US" sz="3200" dirty="0"/>
              <a:t> of the fruit” (Cohen &amp; O’Connor, 2004: XX)</a:t>
            </a:r>
            <a:endParaRPr lang="en-GB" sz="3200" dirty="0"/>
          </a:p>
        </p:txBody>
      </p:sp>
      <p:sp>
        <p:nvSpPr>
          <p:cNvPr id="5" name="Slide Number Placeholder 4">
            <a:extLst>
              <a:ext uri="{FF2B5EF4-FFF2-40B4-BE49-F238E27FC236}">
                <a16:creationId xmlns:a16="http://schemas.microsoft.com/office/drawing/2014/main" id="{8780E060-057D-DF18-1F0A-A7F2B606C8F7}"/>
              </a:ext>
            </a:extLst>
          </p:cNvPr>
          <p:cNvSpPr>
            <a:spLocks noGrp="1"/>
          </p:cNvSpPr>
          <p:nvPr>
            <p:ph type="sldNum" sz="quarter" idx="12"/>
          </p:nvPr>
        </p:nvSpPr>
        <p:spPr>
          <a:xfrm>
            <a:off x="8864600" y="6356350"/>
            <a:ext cx="2743200" cy="365125"/>
          </a:xfrm>
        </p:spPr>
        <p:txBody>
          <a:bodyPr>
            <a:normAutofit/>
          </a:bodyPr>
          <a:lstStyle/>
          <a:p>
            <a:pPr>
              <a:spcAft>
                <a:spcPts val="600"/>
              </a:spcAft>
            </a:pPr>
            <a:fld id="{6E91CC32-6A6B-4E2E-BBA1-6864F305DA26}" type="slidenum">
              <a:rPr lang="en-US">
                <a:solidFill>
                  <a:schemeClr val="tx1">
                    <a:lumMod val="75000"/>
                    <a:lumOff val="25000"/>
                  </a:schemeClr>
                </a:solidFill>
              </a:rPr>
              <a:pPr>
                <a:spcAft>
                  <a:spcPts val="600"/>
                </a:spcAft>
              </a:pPr>
              <a:t>9</a:t>
            </a:fld>
            <a:endParaRPr lang="en-US">
              <a:solidFill>
                <a:schemeClr val="tx1">
                  <a:lumMod val="75000"/>
                  <a:lumOff val="25000"/>
                </a:schemeClr>
              </a:solidFill>
            </a:endParaRPr>
          </a:p>
        </p:txBody>
      </p:sp>
    </p:spTree>
    <p:extLst>
      <p:ext uri="{BB962C8B-B14F-4D97-AF65-F5344CB8AC3E}">
        <p14:creationId xmlns:p14="http://schemas.microsoft.com/office/powerpoint/2010/main" val="2300604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469</TotalTime>
  <Words>2364</Words>
  <Application>Microsoft Office PowerPoint</Application>
  <PresentationFormat>Widescreen</PresentationFormat>
  <Paragraphs>135</Paragraphs>
  <Slides>27</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Navigating the context conundrum in realist cross-country evaluations</vt:lpstr>
      <vt:lpstr>PowerPoint Presentation</vt:lpstr>
      <vt:lpstr>Summary</vt:lpstr>
      <vt:lpstr>Realist Evaluation</vt:lpstr>
      <vt:lpstr>Types of cross-country comparisons</vt:lpstr>
      <vt:lpstr>Realist Evaluation and Cross-Country Comparisons</vt:lpstr>
      <vt:lpstr>Realist evaluation &amp; Cross-Country Comparisons</vt:lpstr>
      <vt:lpstr>Pawson, 2013: “What works in Wigan on a wet Wednesday will not necessarily work in Truro on a thunderous Thursday” Response Team, 2021: “What works in Hanoi on a wet Wednesday will not necessarily work in Accra on a thunderous Thursday”</vt:lpstr>
      <vt:lpstr>PowerPoint Presentation</vt:lpstr>
      <vt:lpstr>Realist evaluators should be well prepared for these challenges…</vt:lpstr>
      <vt:lpstr>Programme Theory and Comparisons</vt:lpstr>
      <vt:lpstr>Comparative studies and social theory development</vt:lpstr>
      <vt:lpstr>How to test theories in cross-country comparisons</vt:lpstr>
      <vt:lpstr>PowerPoint Presentation</vt:lpstr>
      <vt:lpstr>Quality &amp; Quantity of Data and Country Comparators</vt:lpstr>
      <vt:lpstr>A number of C words difficulties… Context, consistency, comparability and complexity </vt:lpstr>
      <vt:lpstr>PowerPoint Presentation</vt:lpstr>
      <vt:lpstr>Realist Evaluation in 6 African countries (Robert &amp; Ridde, 2020)</vt:lpstr>
      <vt:lpstr>RESPONSE Study Example: Broadly similar data collection methods</vt:lpstr>
      <vt:lpstr>Moving from CMOs to Middle-range theories</vt:lpstr>
      <vt:lpstr>Context-Mechanisms-Outcomes</vt:lpstr>
      <vt:lpstr>Example of embracing context complexity from a Vietnam programme theory </vt:lpstr>
      <vt:lpstr>Example of embracing context complexity from a Ghana programme theory </vt:lpstr>
      <vt:lpstr>PowerPoint Presentation</vt:lpstr>
      <vt:lpstr>Middle-range theorisation</vt:lpstr>
      <vt:lpstr>PowerPoint Presentation</vt:lpstr>
      <vt:lpstr>References</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the context and external validity conundrums in realist cross-country evaluations</dc:title>
  <dc:creator>Ana Manzano</dc:creator>
  <cp:lastModifiedBy>Ana Manzano</cp:lastModifiedBy>
  <cp:revision>1</cp:revision>
  <dcterms:created xsi:type="dcterms:W3CDTF">2024-04-17T04:57:07Z</dcterms:created>
  <dcterms:modified xsi:type="dcterms:W3CDTF">2024-04-18T07:54:38Z</dcterms:modified>
</cp:coreProperties>
</file>